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38" r:id="rId2"/>
    <p:sldMasterId id="2147483850" r:id="rId3"/>
    <p:sldMasterId id="2147483857" r:id="rId4"/>
  </p:sldMasterIdLst>
  <p:notesMasterIdLst>
    <p:notesMasterId r:id="rId22"/>
  </p:notesMasterIdLst>
  <p:sldIdLst>
    <p:sldId id="443" r:id="rId5"/>
    <p:sldId id="427" r:id="rId6"/>
    <p:sldId id="426" r:id="rId7"/>
    <p:sldId id="441" r:id="rId8"/>
    <p:sldId id="428" r:id="rId9"/>
    <p:sldId id="430" r:id="rId10"/>
    <p:sldId id="431" r:id="rId11"/>
    <p:sldId id="432" r:id="rId12"/>
    <p:sldId id="433" r:id="rId13"/>
    <p:sldId id="442" r:id="rId14"/>
    <p:sldId id="436" r:id="rId15"/>
    <p:sldId id="440" r:id="rId16"/>
    <p:sldId id="429" r:id="rId17"/>
    <p:sldId id="439" r:id="rId18"/>
    <p:sldId id="437" r:id="rId19"/>
    <p:sldId id="438" r:id="rId20"/>
    <p:sldId id="38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 Vitín" initials="PV" lastIdx="1" clrIdx="0">
    <p:extLst>
      <p:ext uri="{19B8F6BF-5375-455C-9EA6-DF929625EA0E}">
        <p15:presenceInfo xmlns:p15="http://schemas.microsoft.com/office/powerpoint/2012/main" userId="Petr Vití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3556" autoAdjust="0"/>
  </p:normalViewPr>
  <p:slideViewPr>
    <p:cSldViewPr snapToGrid="0">
      <p:cViewPr varScale="1">
        <p:scale>
          <a:sx n="105" d="100"/>
          <a:sy n="105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DB78B-8B01-ED4F-9DF7-C2C695B3BB1A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D92161D7-217C-AD4F-BD38-415D5DE0C5B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1. Ověření telefonního čísla</a:t>
          </a:r>
        </a:p>
      </dgm:t>
    </dgm:pt>
    <dgm:pt modelId="{83055ED7-40D9-6E40-A6A2-049B6534420E}" type="parTrans" cxnId="{5078C301-B3F6-8C42-AE07-E68A914AB822}">
      <dgm:prSet/>
      <dgm:spPr/>
      <dgm:t>
        <a:bodyPr/>
        <a:lstStyle/>
        <a:p>
          <a:endParaRPr lang="cs-CZ"/>
        </a:p>
      </dgm:t>
    </dgm:pt>
    <dgm:pt modelId="{32C651D6-056A-DA49-8ACB-E0EFDF0AB5B1}" type="sibTrans" cxnId="{5078C301-B3F6-8C42-AE07-E68A914AB822}">
      <dgm:prSet/>
      <dgm:spPr/>
      <dgm:t>
        <a:bodyPr/>
        <a:lstStyle/>
        <a:p>
          <a:endParaRPr lang="cs-CZ"/>
        </a:p>
      </dgm:t>
    </dgm:pt>
    <dgm:pt modelId="{ADF40DBF-018A-684D-A7A5-A641387D346A}">
      <dgm:prSet phldrT="[Text]"/>
      <dgm:spPr/>
      <dgm:t>
        <a:bodyPr/>
        <a:lstStyle/>
        <a:p>
          <a:r>
            <a:rPr lang="cs-CZ" dirty="0"/>
            <a:t>2. Zdání kontrolního PIN kódu</a:t>
          </a:r>
        </a:p>
      </dgm:t>
    </dgm:pt>
    <dgm:pt modelId="{26E086AB-15AE-414B-8142-2BA6C507890A}" type="parTrans" cxnId="{C9606594-939C-3F4D-AE3D-19F9DA3DA680}">
      <dgm:prSet/>
      <dgm:spPr/>
      <dgm:t>
        <a:bodyPr/>
        <a:lstStyle/>
        <a:p>
          <a:endParaRPr lang="cs-CZ"/>
        </a:p>
      </dgm:t>
    </dgm:pt>
    <dgm:pt modelId="{415D708D-C6AA-9544-885B-2D84B7D96E62}" type="sibTrans" cxnId="{C9606594-939C-3F4D-AE3D-19F9DA3DA680}">
      <dgm:prSet/>
      <dgm:spPr/>
      <dgm:t>
        <a:bodyPr/>
        <a:lstStyle/>
        <a:p>
          <a:endParaRPr lang="cs-CZ"/>
        </a:p>
      </dgm:t>
    </dgm:pt>
    <dgm:pt modelId="{9BF33D7B-276C-FD41-A778-19A1A5F701D2}">
      <dgm:prSet phldrT="[Text]"/>
      <dgm:spPr/>
      <dgm:t>
        <a:bodyPr/>
        <a:lstStyle/>
        <a:p>
          <a:r>
            <a:rPr lang="cs-CZ" dirty="0"/>
            <a:t>3. Vyplnění  a uložení registrace</a:t>
          </a:r>
        </a:p>
      </dgm:t>
    </dgm:pt>
    <dgm:pt modelId="{CE861760-FF9A-3045-849F-B12568D2FFEE}" type="parTrans" cxnId="{6A9716AB-7D25-924F-92C0-4C2050BB974D}">
      <dgm:prSet/>
      <dgm:spPr/>
      <dgm:t>
        <a:bodyPr/>
        <a:lstStyle/>
        <a:p>
          <a:endParaRPr lang="cs-CZ"/>
        </a:p>
      </dgm:t>
    </dgm:pt>
    <dgm:pt modelId="{B6B382F6-4F7C-0A47-AEB6-ACA54948B2F3}" type="sibTrans" cxnId="{6A9716AB-7D25-924F-92C0-4C2050BB974D}">
      <dgm:prSet/>
      <dgm:spPr/>
      <dgm:t>
        <a:bodyPr/>
        <a:lstStyle/>
        <a:p>
          <a:endParaRPr lang="cs-CZ"/>
        </a:p>
      </dgm:t>
    </dgm:pt>
    <dgm:pt modelId="{4973F50B-0401-5143-A78D-841F5ED6BF3A}">
      <dgm:prSet phldrT="[Text]"/>
      <dgm:spPr/>
      <dgm:t>
        <a:bodyPr/>
        <a:lstStyle/>
        <a:p>
          <a:r>
            <a:rPr lang="cs-CZ" dirty="0"/>
            <a:t>4. Potvrzení korektní registrace</a:t>
          </a:r>
        </a:p>
      </dgm:t>
    </dgm:pt>
    <dgm:pt modelId="{389F6F8B-A041-3E45-9243-384239BB2FE5}" type="parTrans" cxnId="{2528551A-FB2B-384B-AEA4-F1FC8733FED0}">
      <dgm:prSet/>
      <dgm:spPr/>
      <dgm:t>
        <a:bodyPr/>
        <a:lstStyle/>
        <a:p>
          <a:endParaRPr lang="cs-CZ"/>
        </a:p>
      </dgm:t>
    </dgm:pt>
    <dgm:pt modelId="{209AC885-7F84-3049-A9C1-B47932BC0A97}" type="sibTrans" cxnId="{2528551A-FB2B-384B-AEA4-F1FC8733FED0}">
      <dgm:prSet/>
      <dgm:spPr/>
      <dgm:t>
        <a:bodyPr/>
        <a:lstStyle/>
        <a:p>
          <a:endParaRPr lang="cs-CZ"/>
        </a:p>
      </dgm:t>
    </dgm:pt>
    <dgm:pt modelId="{4E0E7E94-E1CE-514F-8ED5-15DC9BB5EA82}">
      <dgm:prSet phldrT="[Text]"/>
      <dgm:spPr/>
      <dgm:t>
        <a:bodyPr/>
        <a:lstStyle/>
        <a:p>
          <a:r>
            <a:rPr lang="cs-CZ" dirty="0"/>
            <a:t>5. Přihlášení k rezervaci místa/terminu</a:t>
          </a:r>
        </a:p>
      </dgm:t>
    </dgm:pt>
    <dgm:pt modelId="{90CDF3C8-A224-EE4F-8D16-3FFCDAD4C414}" type="parTrans" cxnId="{7CE053DA-C491-8A4D-A12B-3B652E8B2231}">
      <dgm:prSet/>
      <dgm:spPr/>
      <dgm:t>
        <a:bodyPr/>
        <a:lstStyle/>
        <a:p>
          <a:endParaRPr lang="cs-CZ"/>
        </a:p>
      </dgm:t>
    </dgm:pt>
    <dgm:pt modelId="{04E7AE72-6F10-C64E-9882-AFF86C214EAD}" type="sibTrans" cxnId="{7CE053DA-C491-8A4D-A12B-3B652E8B2231}">
      <dgm:prSet/>
      <dgm:spPr/>
      <dgm:t>
        <a:bodyPr/>
        <a:lstStyle/>
        <a:p>
          <a:endParaRPr lang="cs-CZ"/>
        </a:p>
      </dgm:t>
    </dgm:pt>
    <dgm:pt modelId="{C7688AEC-9117-7244-BB29-2772774462BB}">
      <dgm:prSet phldrT="[Text]"/>
      <dgm:spPr/>
      <dgm:t>
        <a:bodyPr/>
        <a:lstStyle/>
        <a:p>
          <a:r>
            <a:rPr lang="cs-CZ" dirty="0"/>
            <a:t>6. Výběr očkovacího místa</a:t>
          </a:r>
        </a:p>
      </dgm:t>
    </dgm:pt>
    <dgm:pt modelId="{7D0DF73D-C6A5-C44F-B5E8-681D3C4EA62E}" type="parTrans" cxnId="{0F36DA14-5794-F744-8927-54C93C5EB4BA}">
      <dgm:prSet/>
      <dgm:spPr/>
      <dgm:t>
        <a:bodyPr/>
        <a:lstStyle/>
        <a:p>
          <a:endParaRPr lang="cs-CZ"/>
        </a:p>
      </dgm:t>
    </dgm:pt>
    <dgm:pt modelId="{8C990DE5-0B01-C648-94E1-FEA2C1E7724C}" type="sibTrans" cxnId="{0F36DA14-5794-F744-8927-54C93C5EB4BA}">
      <dgm:prSet/>
      <dgm:spPr/>
      <dgm:t>
        <a:bodyPr/>
        <a:lstStyle/>
        <a:p>
          <a:endParaRPr lang="cs-CZ"/>
        </a:p>
      </dgm:t>
    </dgm:pt>
    <dgm:pt modelId="{E054B23F-021C-DD4B-9B0F-B582CA8B9C52}">
      <dgm:prSet phldrT="[Text]"/>
      <dgm:spPr/>
      <dgm:t>
        <a:bodyPr/>
        <a:lstStyle/>
        <a:p>
          <a:r>
            <a:rPr lang="cs-CZ" dirty="0"/>
            <a:t>7. Výběr termínu očkování </a:t>
          </a:r>
        </a:p>
      </dgm:t>
    </dgm:pt>
    <dgm:pt modelId="{8C343B0F-4890-E94A-9F17-62F12478A534}" type="parTrans" cxnId="{F47FC900-B66D-3747-BB2B-3157BB1410AD}">
      <dgm:prSet/>
      <dgm:spPr/>
      <dgm:t>
        <a:bodyPr/>
        <a:lstStyle/>
        <a:p>
          <a:endParaRPr lang="cs-CZ"/>
        </a:p>
      </dgm:t>
    </dgm:pt>
    <dgm:pt modelId="{8C8821BF-987D-4F40-A6E7-F68590A94026}" type="sibTrans" cxnId="{F47FC900-B66D-3747-BB2B-3157BB1410AD}">
      <dgm:prSet/>
      <dgm:spPr/>
      <dgm:t>
        <a:bodyPr/>
        <a:lstStyle/>
        <a:p>
          <a:endParaRPr lang="cs-CZ"/>
        </a:p>
      </dgm:t>
    </dgm:pt>
    <dgm:pt modelId="{162560C2-263F-A14D-A95C-60F1606C95A4}" type="pres">
      <dgm:prSet presAssocID="{C63DB78B-8B01-ED4F-9DF7-C2C695B3BB1A}" presName="Name0" presStyleCnt="0">
        <dgm:presLayoutVars>
          <dgm:dir/>
          <dgm:animLvl val="lvl"/>
          <dgm:resizeHandles val="exact"/>
        </dgm:presLayoutVars>
      </dgm:prSet>
      <dgm:spPr/>
    </dgm:pt>
    <dgm:pt modelId="{C8407545-8DDA-564F-8688-EEE5153A314A}" type="pres">
      <dgm:prSet presAssocID="{D92161D7-217C-AD4F-BD38-415D5DE0C5B7}" presName="parTxOnly" presStyleLbl="node1" presStyleIdx="0" presStyleCnt="7" custLinFactY="-18046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7EBFF-971D-4543-9F28-E6D85D646BB7}" type="pres">
      <dgm:prSet presAssocID="{32C651D6-056A-DA49-8ACB-E0EFDF0AB5B1}" presName="parTxOnlySpace" presStyleCnt="0"/>
      <dgm:spPr/>
    </dgm:pt>
    <dgm:pt modelId="{CE7F4EE2-CE90-304E-A369-7C047EC493D9}" type="pres">
      <dgm:prSet presAssocID="{ADF40DBF-018A-684D-A7A5-A641387D346A}" presName="parTxOnly" presStyleLbl="node1" presStyleIdx="1" presStyleCnt="7" custLinFactY="-18046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41A557-CBE0-F24D-8DE4-E31A09A25462}" type="pres">
      <dgm:prSet presAssocID="{415D708D-C6AA-9544-885B-2D84B7D96E62}" presName="parTxOnlySpace" presStyleCnt="0"/>
      <dgm:spPr/>
    </dgm:pt>
    <dgm:pt modelId="{1FF05916-2954-CE46-8F86-2EE273EA8ACF}" type="pres">
      <dgm:prSet presAssocID="{9BF33D7B-276C-FD41-A778-19A1A5F701D2}" presName="parTxOnly" presStyleLbl="node1" presStyleIdx="2" presStyleCnt="7" custLinFactY="-18046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77164D-1EAE-A74B-B6A1-AF2F5326D61A}" type="pres">
      <dgm:prSet presAssocID="{B6B382F6-4F7C-0A47-AEB6-ACA54948B2F3}" presName="parTxOnlySpace" presStyleCnt="0"/>
      <dgm:spPr/>
    </dgm:pt>
    <dgm:pt modelId="{0ED0CCAA-E971-2A4B-AEFB-87A9824DCC31}" type="pres">
      <dgm:prSet presAssocID="{4973F50B-0401-5143-A78D-841F5ED6BF3A}" presName="parTxOnly" presStyleLbl="node1" presStyleIdx="3" presStyleCnt="7" custLinFactY="-18046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02104E-44B4-AB48-A912-49D3C12D02FE}" type="pres">
      <dgm:prSet presAssocID="{209AC885-7F84-3049-A9C1-B47932BC0A97}" presName="parTxOnlySpace" presStyleCnt="0"/>
      <dgm:spPr/>
    </dgm:pt>
    <dgm:pt modelId="{8EACAE2A-BA66-414F-8F07-1780B9E2B13D}" type="pres">
      <dgm:prSet presAssocID="{4E0E7E94-E1CE-514F-8ED5-15DC9BB5EA82}" presName="parTxOnly" presStyleLbl="node1" presStyleIdx="4" presStyleCnt="7" custLinFactY="-18046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DFF38E-7098-AD41-A6CD-7063535AB3D9}" type="pres">
      <dgm:prSet presAssocID="{04E7AE72-6F10-C64E-9882-AFF86C214EAD}" presName="parTxOnlySpace" presStyleCnt="0"/>
      <dgm:spPr/>
    </dgm:pt>
    <dgm:pt modelId="{618FC76E-E01B-5E46-8628-3377F12B4A9B}" type="pres">
      <dgm:prSet presAssocID="{C7688AEC-9117-7244-BB29-2772774462BB}" presName="parTxOnly" presStyleLbl="node1" presStyleIdx="5" presStyleCnt="7" custLinFactY="-18046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F94561-71C1-5841-A1D1-282A52B00669}" type="pres">
      <dgm:prSet presAssocID="{8C990DE5-0B01-C648-94E1-FEA2C1E7724C}" presName="parTxOnlySpace" presStyleCnt="0"/>
      <dgm:spPr/>
    </dgm:pt>
    <dgm:pt modelId="{16BE4450-850A-9248-9891-9BA222F4FB0B}" type="pres">
      <dgm:prSet presAssocID="{E054B23F-021C-DD4B-9B0F-B582CA8B9C52}" presName="parTxOnly" presStyleLbl="node1" presStyleIdx="6" presStyleCnt="7" custLinFactY="-180465" custLinFactNeighborX="-2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7FC900-B66D-3747-BB2B-3157BB1410AD}" srcId="{C63DB78B-8B01-ED4F-9DF7-C2C695B3BB1A}" destId="{E054B23F-021C-DD4B-9B0F-B582CA8B9C52}" srcOrd="6" destOrd="0" parTransId="{8C343B0F-4890-E94A-9F17-62F12478A534}" sibTransId="{8C8821BF-987D-4F40-A6E7-F68590A94026}"/>
    <dgm:cxn modelId="{6CB9B136-EE2D-413F-BF2D-37285A1B1B13}" type="presOf" srcId="{E054B23F-021C-DD4B-9B0F-B582CA8B9C52}" destId="{16BE4450-850A-9248-9891-9BA222F4FB0B}" srcOrd="0" destOrd="0" presId="urn:microsoft.com/office/officeart/2005/8/layout/chevron1"/>
    <dgm:cxn modelId="{5ABD2251-0357-4516-85F4-F895F5D186C2}" type="presOf" srcId="{9BF33D7B-276C-FD41-A778-19A1A5F701D2}" destId="{1FF05916-2954-CE46-8F86-2EE273EA8ACF}" srcOrd="0" destOrd="0" presId="urn:microsoft.com/office/officeart/2005/8/layout/chevron1"/>
    <dgm:cxn modelId="{89A249D5-57D5-425B-BB59-A15D15B44409}" type="presOf" srcId="{C7688AEC-9117-7244-BB29-2772774462BB}" destId="{618FC76E-E01B-5E46-8628-3377F12B4A9B}" srcOrd="0" destOrd="0" presId="urn:microsoft.com/office/officeart/2005/8/layout/chevron1"/>
    <dgm:cxn modelId="{5078C301-B3F6-8C42-AE07-E68A914AB822}" srcId="{C63DB78B-8B01-ED4F-9DF7-C2C695B3BB1A}" destId="{D92161D7-217C-AD4F-BD38-415D5DE0C5B7}" srcOrd="0" destOrd="0" parTransId="{83055ED7-40D9-6E40-A6A2-049B6534420E}" sibTransId="{32C651D6-056A-DA49-8ACB-E0EFDF0AB5B1}"/>
    <dgm:cxn modelId="{C272FBBE-7FBA-40F9-BE3D-48C48FCDB4D2}" type="presOf" srcId="{4E0E7E94-E1CE-514F-8ED5-15DC9BB5EA82}" destId="{8EACAE2A-BA66-414F-8F07-1780B9E2B13D}" srcOrd="0" destOrd="0" presId="urn:microsoft.com/office/officeart/2005/8/layout/chevron1"/>
    <dgm:cxn modelId="{C9606594-939C-3F4D-AE3D-19F9DA3DA680}" srcId="{C63DB78B-8B01-ED4F-9DF7-C2C695B3BB1A}" destId="{ADF40DBF-018A-684D-A7A5-A641387D346A}" srcOrd="1" destOrd="0" parTransId="{26E086AB-15AE-414B-8142-2BA6C507890A}" sibTransId="{415D708D-C6AA-9544-885B-2D84B7D96E62}"/>
    <dgm:cxn modelId="{6A9716AB-7D25-924F-92C0-4C2050BB974D}" srcId="{C63DB78B-8B01-ED4F-9DF7-C2C695B3BB1A}" destId="{9BF33D7B-276C-FD41-A778-19A1A5F701D2}" srcOrd="2" destOrd="0" parTransId="{CE861760-FF9A-3045-849F-B12568D2FFEE}" sibTransId="{B6B382F6-4F7C-0A47-AEB6-ACA54948B2F3}"/>
    <dgm:cxn modelId="{F3B84EDC-9D27-4652-A308-B606669561C9}" type="presOf" srcId="{4973F50B-0401-5143-A78D-841F5ED6BF3A}" destId="{0ED0CCAA-E971-2A4B-AEFB-87A9824DCC31}" srcOrd="0" destOrd="0" presId="urn:microsoft.com/office/officeart/2005/8/layout/chevron1"/>
    <dgm:cxn modelId="{2528551A-FB2B-384B-AEA4-F1FC8733FED0}" srcId="{C63DB78B-8B01-ED4F-9DF7-C2C695B3BB1A}" destId="{4973F50B-0401-5143-A78D-841F5ED6BF3A}" srcOrd="3" destOrd="0" parTransId="{389F6F8B-A041-3E45-9243-384239BB2FE5}" sibTransId="{209AC885-7F84-3049-A9C1-B47932BC0A97}"/>
    <dgm:cxn modelId="{0F36DA14-5794-F744-8927-54C93C5EB4BA}" srcId="{C63DB78B-8B01-ED4F-9DF7-C2C695B3BB1A}" destId="{C7688AEC-9117-7244-BB29-2772774462BB}" srcOrd="5" destOrd="0" parTransId="{7D0DF73D-C6A5-C44F-B5E8-681D3C4EA62E}" sibTransId="{8C990DE5-0B01-C648-94E1-FEA2C1E7724C}"/>
    <dgm:cxn modelId="{4654D64D-E8B8-49A2-AFA6-FF86ABB1D903}" type="presOf" srcId="{D92161D7-217C-AD4F-BD38-415D5DE0C5B7}" destId="{C8407545-8DDA-564F-8688-EEE5153A314A}" srcOrd="0" destOrd="0" presId="urn:microsoft.com/office/officeart/2005/8/layout/chevron1"/>
    <dgm:cxn modelId="{BFB0CA0D-CC62-4584-A032-2C788BE56027}" type="presOf" srcId="{C63DB78B-8B01-ED4F-9DF7-C2C695B3BB1A}" destId="{162560C2-263F-A14D-A95C-60F1606C95A4}" srcOrd="0" destOrd="0" presId="urn:microsoft.com/office/officeart/2005/8/layout/chevron1"/>
    <dgm:cxn modelId="{B0BB6501-9B97-464B-95BE-C489EAF33457}" type="presOf" srcId="{ADF40DBF-018A-684D-A7A5-A641387D346A}" destId="{CE7F4EE2-CE90-304E-A369-7C047EC493D9}" srcOrd="0" destOrd="0" presId="urn:microsoft.com/office/officeart/2005/8/layout/chevron1"/>
    <dgm:cxn modelId="{7CE053DA-C491-8A4D-A12B-3B652E8B2231}" srcId="{C63DB78B-8B01-ED4F-9DF7-C2C695B3BB1A}" destId="{4E0E7E94-E1CE-514F-8ED5-15DC9BB5EA82}" srcOrd="4" destOrd="0" parTransId="{90CDF3C8-A224-EE4F-8D16-3FFCDAD4C414}" sibTransId="{04E7AE72-6F10-C64E-9882-AFF86C214EAD}"/>
    <dgm:cxn modelId="{01FE9BCE-1287-427E-9C43-722E3F632B30}" type="presParOf" srcId="{162560C2-263F-A14D-A95C-60F1606C95A4}" destId="{C8407545-8DDA-564F-8688-EEE5153A314A}" srcOrd="0" destOrd="0" presId="urn:microsoft.com/office/officeart/2005/8/layout/chevron1"/>
    <dgm:cxn modelId="{C54DEBCA-852E-4F75-B4D5-EB99233234AF}" type="presParOf" srcId="{162560C2-263F-A14D-A95C-60F1606C95A4}" destId="{9DF7EBFF-971D-4543-9F28-E6D85D646BB7}" srcOrd="1" destOrd="0" presId="urn:microsoft.com/office/officeart/2005/8/layout/chevron1"/>
    <dgm:cxn modelId="{F19A37E4-B7EF-4F7F-A4F2-B22F24907AC8}" type="presParOf" srcId="{162560C2-263F-A14D-A95C-60F1606C95A4}" destId="{CE7F4EE2-CE90-304E-A369-7C047EC493D9}" srcOrd="2" destOrd="0" presId="urn:microsoft.com/office/officeart/2005/8/layout/chevron1"/>
    <dgm:cxn modelId="{9DF2808E-5A64-4031-A593-3992C743331C}" type="presParOf" srcId="{162560C2-263F-A14D-A95C-60F1606C95A4}" destId="{F741A557-CBE0-F24D-8DE4-E31A09A25462}" srcOrd="3" destOrd="0" presId="urn:microsoft.com/office/officeart/2005/8/layout/chevron1"/>
    <dgm:cxn modelId="{0DC25FD1-A726-45AD-BEFE-FDA6AA724719}" type="presParOf" srcId="{162560C2-263F-A14D-A95C-60F1606C95A4}" destId="{1FF05916-2954-CE46-8F86-2EE273EA8ACF}" srcOrd="4" destOrd="0" presId="urn:microsoft.com/office/officeart/2005/8/layout/chevron1"/>
    <dgm:cxn modelId="{F236ECB9-59DC-4877-BBAA-81E9425B1E4F}" type="presParOf" srcId="{162560C2-263F-A14D-A95C-60F1606C95A4}" destId="{4177164D-1EAE-A74B-B6A1-AF2F5326D61A}" srcOrd="5" destOrd="0" presId="urn:microsoft.com/office/officeart/2005/8/layout/chevron1"/>
    <dgm:cxn modelId="{D22E8B9F-B840-449C-B284-487665C2B713}" type="presParOf" srcId="{162560C2-263F-A14D-A95C-60F1606C95A4}" destId="{0ED0CCAA-E971-2A4B-AEFB-87A9824DCC31}" srcOrd="6" destOrd="0" presId="urn:microsoft.com/office/officeart/2005/8/layout/chevron1"/>
    <dgm:cxn modelId="{A5DC86C5-7F80-4536-8B18-CBE64ADCA00C}" type="presParOf" srcId="{162560C2-263F-A14D-A95C-60F1606C95A4}" destId="{4602104E-44B4-AB48-A912-49D3C12D02FE}" srcOrd="7" destOrd="0" presId="urn:microsoft.com/office/officeart/2005/8/layout/chevron1"/>
    <dgm:cxn modelId="{915D62AE-29E4-448D-A1C1-8942097145D7}" type="presParOf" srcId="{162560C2-263F-A14D-A95C-60F1606C95A4}" destId="{8EACAE2A-BA66-414F-8F07-1780B9E2B13D}" srcOrd="8" destOrd="0" presId="urn:microsoft.com/office/officeart/2005/8/layout/chevron1"/>
    <dgm:cxn modelId="{2DB5E0A1-8AA7-4617-BB13-D6A7D8637035}" type="presParOf" srcId="{162560C2-263F-A14D-A95C-60F1606C95A4}" destId="{54DFF38E-7098-AD41-A6CD-7063535AB3D9}" srcOrd="9" destOrd="0" presId="urn:microsoft.com/office/officeart/2005/8/layout/chevron1"/>
    <dgm:cxn modelId="{38D4F7A3-85C8-4F30-A3BB-090E7F4867C3}" type="presParOf" srcId="{162560C2-263F-A14D-A95C-60F1606C95A4}" destId="{618FC76E-E01B-5E46-8628-3377F12B4A9B}" srcOrd="10" destOrd="0" presId="urn:microsoft.com/office/officeart/2005/8/layout/chevron1"/>
    <dgm:cxn modelId="{1C46B2D4-31C8-4E77-B120-66E97795646E}" type="presParOf" srcId="{162560C2-263F-A14D-A95C-60F1606C95A4}" destId="{BBF94561-71C1-5841-A1D1-282A52B00669}" srcOrd="11" destOrd="0" presId="urn:microsoft.com/office/officeart/2005/8/layout/chevron1"/>
    <dgm:cxn modelId="{B1A028DC-C250-4409-B8AF-7C86B89B09CF}" type="presParOf" srcId="{162560C2-263F-A14D-A95C-60F1606C95A4}" destId="{16BE4450-850A-9248-9891-9BA222F4FB0B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3DB78B-8B01-ED4F-9DF7-C2C695B3BB1A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D92161D7-217C-AD4F-BD38-415D5DE0C5B7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1. Ověření telefonního čísla</a:t>
          </a:r>
        </a:p>
      </dgm:t>
    </dgm:pt>
    <dgm:pt modelId="{83055ED7-40D9-6E40-A6A2-049B6534420E}" type="parTrans" cxnId="{5078C301-B3F6-8C42-AE07-E68A914AB822}">
      <dgm:prSet/>
      <dgm:spPr/>
      <dgm:t>
        <a:bodyPr/>
        <a:lstStyle/>
        <a:p>
          <a:endParaRPr lang="cs-CZ"/>
        </a:p>
      </dgm:t>
    </dgm:pt>
    <dgm:pt modelId="{32C651D6-056A-DA49-8ACB-E0EFDF0AB5B1}" type="sibTrans" cxnId="{5078C301-B3F6-8C42-AE07-E68A914AB822}">
      <dgm:prSet/>
      <dgm:spPr/>
      <dgm:t>
        <a:bodyPr/>
        <a:lstStyle/>
        <a:p>
          <a:endParaRPr lang="cs-CZ"/>
        </a:p>
      </dgm:t>
    </dgm:pt>
    <dgm:pt modelId="{ADF40DBF-018A-684D-A7A5-A641387D346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2. Zdání kontrolního PIN kódu</a:t>
          </a:r>
        </a:p>
      </dgm:t>
    </dgm:pt>
    <dgm:pt modelId="{26E086AB-15AE-414B-8142-2BA6C507890A}" type="parTrans" cxnId="{C9606594-939C-3F4D-AE3D-19F9DA3DA680}">
      <dgm:prSet/>
      <dgm:spPr/>
      <dgm:t>
        <a:bodyPr/>
        <a:lstStyle/>
        <a:p>
          <a:endParaRPr lang="cs-CZ"/>
        </a:p>
      </dgm:t>
    </dgm:pt>
    <dgm:pt modelId="{415D708D-C6AA-9544-885B-2D84B7D96E62}" type="sibTrans" cxnId="{C9606594-939C-3F4D-AE3D-19F9DA3DA680}">
      <dgm:prSet/>
      <dgm:spPr/>
      <dgm:t>
        <a:bodyPr/>
        <a:lstStyle/>
        <a:p>
          <a:endParaRPr lang="cs-CZ"/>
        </a:p>
      </dgm:t>
    </dgm:pt>
    <dgm:pt modelId="{9BF33D7B-276C-FD41-A778-19A1A5F701D2}">
      <dgm:prSet phldrT="[Text]"/>
      <dgm:spPr/>
      <dgm:t>
        <a:bodyPr/>
        <a:lstStyle/>
        <a:p>
          <a:r>
            <a:rPr lang="cs-CZ" dirty="0"/>
            <a:t>3. Vyplnění  a uložení registrace</a:t>
          </a:r>
        </a:p>
      </dgm:t>
    </dgm:pt>
    <dgm:pt modelId="{CE861760-FF9A-3045-849F-B12568D2FFEE}" type="parTrans" cxnId="{6A9716AB-7D25-924F-92C0-4C2050BB974D}">
      <dgm:prSet/>
      <dgm:spPr/>
      <dgm:t>
        <a:bodyPr/>
        <a:lstStyle/>
        <a:p>
          <a:endParaRPr lang="cs-CZ"/>
        </a:p>
      </dgm:t>
    </dgm:pt>
    <dgm:pt modelId="{B6B382F6-4F7C-0A47-AEB6-ACA54948B2F3}" type="sibTrans" cxnId="{6A9716AB-7D25-924F-92C0-4C2050BB974D}">
      <dgm:prSet/>
      <dgm:spPr/>
      <dgm:t>
        <a:bodyPr/>
        <a:lstStyle/>
        <a:p>
          <a:endParaRPr lang="cs-CZ"/>
        </a:p>
      </dgm:t>
    </dgm:pt>
    <dgm:pt modelId="{4973F50B-0401-5143-A78D-841F5ED6BF3A}">
      <dgm:prSet phldrT="[Text]"/>
      <dgm:spPr/>
      <dgm:t>
        <a:bodyPr/>
        <a:lstStyle/>
        <a:p>
          <a:r>
            <a:rPr lang="cs-CZ" dirty="0"/>
            <a:t>4. Potvrzení korektní registrace</a:t>
          </a:r>
        </a:p>
      </dgm:t>
    </dgm:pt>
    <dgm:pt modelId="{389F6F8B-A041-3E45-9243-384239BB2FE5}" type="parTrans" cxnId="{2528551A-FB2B-384B-AEA4-F1FC8733FED0}">
      <dgm:prSet/>
      <dgm:spPr/>
      <dgm:t>
        <a:bodyPr/>
        <a:lstStyle/>
        <a:p>
          <a:endParaRPr lang="cs-CZ"/>
        </a:p>
      </dgm:t>
    </dgm:pt>
    <dgm:pt modelId="{209AC885-7F84-3049-A9C1-B47932BC0A97}" type="sibTrans" cxnId="{2528551A-FB2B-384B-AEA4-F1FC8733FED0}">
      <dgm:prSet/>
      <dgm:spPr/>
      <dgm:t>
        <a:bodyPr/>
        <a:lstStyle/>
        <a:p>
          <a:endParaRPr lang="cs-CZ"/>
        </a:p>
      </dgm:t>
    </dgm:pt>
    <dgm:pt modelId="{4E0E7E94-E1CE-514F-8ED5-15DC9BB5EA82}">
      <dgm:prSet phldrT="[Text]"/>
      <dgm:spPr/>
      <dgm:t>
        <a:bodyPr/>
        <a:lstStyle/>
        <a:p>
          <a:r>
            <a:rPr lang="cs-CZ" dirty="0"/>
            <a:t>5. Přihlášení k rezervaci místa/terminu</a:t>
          </a:r>
        </a:p>
      </dgm:t>
    </dgm:pt>
    <dgm:pt modelId="{90CDF3C8-A224-EE4F-8D16-3FFCDAD4C414}" type="parTrans" cxnId="{7CE053DA-C491-8A4D-A12B-3B652E8B2231}">
      <dgm:prSet/>
      <dgm:spPr/>
      <dgm:t>
        <a:bodyPr/>
        <a:lstStyle/>
        <a:p>
          <a:endParaRPr lang="cs-CZ"/>
        </a:p>
      </dgm:t>
    </dgm:pt>
    <dgm:pt modelId="{04E7AE72-6F10-C64E-9882-AFF86C214EAD}" type="sibTrans" cxnId="{7CE053DA-C491-8A4D-A12B-3B652E8B2231}">
      <dgm:prSet/>
      <dgm:spPr/>
      <dgm:t>
        <a:bodyPr/>
        <a:lstStyle/>
        <a:p>
          <a:endParaRPr lang="cs-CZ"/>
        </a:p>
      </dgm:t>
    </dgm:pt>
    <dgm:pt modelId="{C7688AEC-9117-7244-BB29-2772774462BB}">
      <dgm:prSet phldrT="[Text]"/>
      <dgm:spPr/>
      <dgm:t>
        <a:bodyPr/>
        <a:lstStyle/>
        <a:p>
          <a:r>
            <a:rPr lang="cs-CZ" dirty="0"/>
            <a:t>6. Výběr očkovacího místa</a:t>
          </a:r>
        </a:p>
      </dgm:t>
    </dgm:pt>
    <dgm:pt modelId="{7D0DF73D-C6A5-C44F-B5E8-681D3C4EA62E}" type="parTrans" cxnId="{0F36DA14-5794-F744-8927-54C93C5EB4BA}">
      <dgm:prSet/>
      <dgm:spPr/>
      <dgm:t>
        <a:bodyPr/>
        <a:lstStyle/>
        <a:p>
          <a:endParaRPr lang="cs-CZ"/>
        </a:p>
      </dgm:t>
    </dgm:pt>
    <dgm:pt modelId="{8C990DE5-0B01-C648-94E1-FEA2C1E7724C}" type="sibTrans" cxnId="{0F36DA14-5794-F744-8927-54C93C5EB4BA}">
      <dgm:prSet/>
      <dgm:spPr/>
      <dgm:t>
        <a:bodyPr/>
        <a:lstStyle/>
        <a:p>
          <a:endParaRPr lang="cs-CZ"/>
        </a:p>
      </dgm:t>
    </dgm:pt>
    <dgm:pt modelId="{E054B23F-021C-DD4B-9B0F-B582CA8B9C52}">
      <dgm:prSet phldrT="[Text]"/>
      <dgm:spPr/>
      <dgm:t>
        <a:bodyPr/>
        <a:lstStyle/>
        <a:p>
          <a:r>
            <a:rPr lang="cs-CZ" dirty="0"/>
            <a:t>7. Výběr termínu očkování </a:t>
          </a:r>
        </a:p>
      </dgm:t>
    </dgm:pt>
    <dgm:pt modelId="{8C343B0F-4890-E94A-9F17-62F12478A534}" type="parTrans" cxnId="{F47FC900-B66D-3747-BB2B-3157BB1410AD}">
      <dgm:prSet/>
      <dgm:spPr/>
      <dgm:t>
        <a:bodyPr/>
        <a:lstStyle/>
        <a:p>
          <a:endParaRPr lang="cs-CZ"/>
        </a:p>
      </dgm:t>
    </dgm:pt>
    <dgm:pt modelId="{8C8821BF-987D-4F40-A6E7-F68590A94026}" type="sibTrans" cxnId="{F47FC900-B66D-3747-BB2B-3157BB1410AD}">
      <dgm:prSet/>
      <dgm:spPr/>
      <dgm:t>
        <a:bodyPr/>
        <a:lstStyle/>
        <a:p>
          <a:endParaRPr lang="cs-CZ"/>
        </a:p>
      </dgm:t>
    </dgm:pt>
    <dgm:pt modelId="{162560C2-263F-A14D-A95C-60F1606C95A4}" type="pres">
      <dgm:prSet presAssocID="{C63DB78B-8B01-ED4F-9DF7-C2C695B3BB1A}" presName="Name0" presStyleCnt="0">
        <dgm:presLayoutVars>
          <dgm:dir/>
          <dgm:animLvl val="lvl"/>
          <dgm:resizeHandles val="exact"/>
        </dgm:presLayoutVars>
      </dgm:prSet>
      <dgm:spPr/>
    </dgm:pt>
    <dgm:pt modelId="{C8407545-8DDA-564F-8688-EEE5153A314A}" type="pres">
      <dgm:prSet presAssocID="{D92161D7-217C-AD4F-BD38-415D5DE0C5B7}" presName="parTxOnly" presStyleLbl="node1" presStyleIdx="0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7EBFF-971D-4543-9F28-E6D85D646BB7}" type="pres">
      <dgm:prSet presAssocID="{32C651D6-056A-DA49-8ACB-E0EFDF0AB5B1}" presName="parTxOnlySpace" presStyleCnt="0"/>
      <dgm:spPr/>
    </dgm:pt>
    <dgm:pt modelId="{CE7F4EE2-CE90-304E-A369-7C047EC493D9}" type="pres">
      <dgm:prSet presAssocID="{ADF40DBF-018A-684D-A7A5-A641387D346A}" presName="parTxOnly" presStyleLbl="node1" presStyleIdx="1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41A557-CBE0-F24D-8DE4-E31A09A25462}" type="pres">
      <dgm:prSet presAssocID="{415D708D-C6AA-9544-885B-2D84B7D96E62}" presName="parTxOnlySpace" presStyleCnt="0"/>
      <dgm:spPr/>
    </dgm:pt>
    <dgm:pt modelId="{1FF05916-2954-CE46-8F86-2EE273EA8ACF}" type="pres">
      <dgm:prSet presAssocID="{9BF33D7B-276C-FD41-A778-19A1A5F701D2}" presName="parTxOnly" presStyleLbl="node1" presStyleIdx="2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77164D-1EAE-A74B-B6A1-AF2F5326D61A}" type="pres">
      <dgm:prSet presAssocID="{B6B382F6-4F7C-0A47-AEB6-ACA54948B2F3}" presName="parTxOnlySpace" presStyleCnt="0"/>
      <dgm:spPr/>
    </dgm:pt>
    <dgm:pt modelId="{0ED0CCAA-E971-2A4B-AEFB-87A9824DCC31}" type="pres">
      <dgm:prSet presAssocID="{4973F50B-0401-5143-A78D-841F5ED6BF3A}" presName="parTxOnly" presStyleLbl="node1" presStyleIdx="3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02104E-44B4-AB48-A912-49D3C12D02FE}" type="pres">
      <dgm:prSet presAssocID="{209AC885-7F84-3049-A9C1-B47932BC0A97}" presName="parTxOnlySpace" presStyleCnt="0"/>
      <dgm:spPr/>
    </dgm:pt>
    <dgm:pt modelId="{8EACAE2A-BA66-414F-8F07-1780B9E2B13D}" type="pres">
      <dgm:prSet presAssocID="{4E0E7E94-E1CE-514F-8ED5-15DC9BB5EA82}" presName="parTxOnly" presStyleLbl="node1" presStyleIdx="4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DFF38E-7098-AD41-A6CD-7063535AB3D9}" type="pres">
      <dgm:prSet presAssocID="{04E7AE72-6F10-C64E-9882-AFF86C214EAD}" presName="parTxOnlySpace" presStyleCnt="0"/>
      <dgm:spPr/>
    </dgm:pt>
    <dgm:pt modelId="{618FC76E-E01B-5E46-8628-3377F12B4A9B}" type="pres">
      <dgm:prSet presAssocID="{C7688AEC-9117-7244-BB29-2772774462BB}" presName="parTxOnly" presStyleLbl="node1" presStyleIdx="5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F94561-71C1-5841-A1D1-282A52B00669}" type="pres">
      <dgm:prSet presAssocID="{8C990DE5-0B01-C648-94E1-FEA2C1E7724C}" presName="parTxOnlySpace" presStyleCnt="0"/>
      <dgm:spPr/>
    </dgm:pt>
    <dgm:pt modelId="{16BE4450-850A-9248-9891-9BA222F4FB0B}" type="pres">
      <dgm:prSet presAssocID="{E054B23F-021C-DD4B-9B0F-B582CA8B9C52}" presName="parTxOnly" presStyleLbl="node1" presStyleIdx="6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7FC900-B66D-3747-BB2B-3157BB1410AD}" srcId="{C63DB78B-8B01-ED4F-9DF7-C2C695B3BB1A}" destId="{E054B23F-021C-DD4B-9B0F-B582CA8B9C52}" srcOrd="6" destOrd="0" parTransId="{8C343B0F-4890-E94A-9F17-62F12478A534}" sibTransId="{8C8821BF-987D-4F40-A6E7-F68590A94026}"/>
    <dgm:cxn modelId="{335B12AB-13BC-40C3-8E4F-5C0A2EF8E8B6}" type="presOf" srcId="{E054B23F-021C-DD4B-9B0F-B582CA8B9C52}" destId="{16BE4450-850A-9248-9891-9BA222F4FB0B}" srcOrd="0" destOrd="0" presId="urn:microsoft.com/office/officeart/2005/8/layout/chevron1"/>
    <dgm:cxn modelId="{EAC92EB0-7091-46F4-A448-AB7ED1C2F138}" type="presOf" srcId="{9BF33D7B-276C-FD41-A778-19A1A5F701D2}" destId="{1FF05916-2954-CE46-8F86-2EE273EA8ACF}" srcOrd="0" destOrd="0" presId="urn:microsoft.com/office/officeart/2005/8/layout/chevron1"/>
    <dgm:cxn modelId="{C09832DB-119E-47A2-A1B1-257FB61B9732}" type="presOf" srcId="{4E0E7E94-E1CE-514F-8ED5-15DC9BB5EA82}" destId="{8EACAE2A-BA66-414F-8F07-1780B9E2B13D}" srcOrd="0" destOrd="0" presId="urn:microsoft.com/office/officeart/2005/8/layout/chevron1"/>
    <dgm:cxn modelId="{5078C301-B3F6-8C42-AE07-E68A914AB822}" srcId="{C63DB78B-8B01-ED4F-9DF7-C2C695B3BB1A}" destId="{D92161D7-217C-AD4F-BD38-415D5DE0C5B7}" srcOrd="0" destOrd="0" parTransId="{83055ED7-40D9-6E40-A6A2-049B6534420E}" sibTransId="{32C651D6-056A-DA49-8ACB-E0EFDF0AB5B1}"/>
    <dgm:cxn modelId="{E2874CB8-39D5-4BBF-AF11-4E5E5423EE26}" type="presOf" srcId="{4973F50B-0401-5143-A78D-841F5ED6BF3A}" destId="{0ED0CCAA-E971-2A4B-AEFB-87A9824DCC31}" srcOrd="0" destOrd="0" presId="urn:microsoft.com/office/officeart/2005/8/layout/chevron1"/>
    <dgm:cxn modelId="{C9606594-939C-3F4D-AE3D-19F9DA3DA680}" srcId="{C63DB78B-8B01-ED4F-9DF7-C2C695B3BB1A}" destId="{ADF40DBF-018A-684D-A7A5-A641387D346A}" srcOrd="1" destOrd="0" parTransId="{26E086AB-15AE-414B-8142-2BA6C507890A}" sibTransId="{415D708D-C6AA-9544-885B-2D84B7D96E62}"/>
    <dgm:cxn modelId="{3D74A89D-5BCE-4461-B228-71225DB6DAA9}" type="presOf" srcId="{ADF40DBF-018A-684D-A7A5-A641387D346A}" destId="{CE7F4EE2-CE90-304E-A369-7C047EC493D9}" srcOrd="0" destOrd="0" presId="urn:microsoft.com/office/officeart/2005/8/layout/chevron1"/>
    <dgm:cxn modelId="{6A9716AB-7D25-924F-92C0-4C2050BB974D}" srcId="{C63DB78B-8B01-ED4F-9DF7-C2C695B3BB1A}" destId="{9BF33D7B-276C-FD41-A778-19A1A5F701D2}" srcOrd="2" destOrd="0" parTransId="{CE861760-FF9A-3045-849F-B12568D2FFEE}" sibTransId="{B6B382F6-4F7C-0A47-AEB6-ACA54948B2F3}"/>
    <dgm:cxn modelId="{F4D2DCEB-E551-4DF3-A46E-87CAFEEB72C6}" type="presOf" srcId="{C63DB78B-8B01-ED4F-9DF7-C2C695B3BB1A}" destId="{162560C2-263F-A14D-A95C-60F1606C95A4}" srcOrd="0" destOrd="0" presId="urn:microsoft.com/office/officeart/2005/8/layout/chevron1"/>
    <dgm:cxn modelId="{54A9A9DE-BF0C-41AD-AD72-D551BA6A1701}" type="presOf" srcId="{D92161D7-217C-AD4F-BD38-415D5DE0C5B7}" destId="{C8407545-8DDA-564F-8688-EEE5153A314A}" srcOrd="0" destOrd="0" presId="urn:microsoft.com/office/officeart/2005/8/layout/chevron1"/>
    <dgm:cxn modelId="{1AC7A4E8-608A-4623-9798-ED1FF6C74187}" type="presOf" srcId="{C7688AEC-9117-7244-BB29-2772774462BB}" destId="{618FC76E-E01B-5E46-8628-3377F12B4A9B}" srcOrd="0" destOrd="0" presId="urn:microsoft.com/office/officeart/2005/8/layout/chevron1"/>
    <dgm:cxn modelId="{2528551A-FB2B-384B-AEA4-F1FC8733FED0}" srcId="{C63DB78B-8B01-ED4F-9DF7-C2C695B3BB1A}" destId="{4973F50B-0401-5143-A78D-841F5ED6BF3A}" srcOrd="3" destOrd="0" parTransId="{389F6F8B-A041-3E45-9243-384239BB2FE5}" sibTransId="{209AC885-7F84-3049-A9C1-B47932BC0A97}"/>
    <dgm:cxn modelId="{0F36DA14-5794-F744-8927-54C93C5EB4BA}" srcId="{C63DB78B-8B01-ED4F-9DF7-C2C695B3BB1A}" destId="{C7688AEC-9117-7244-BB29-2772774462BB}" srcOrd="5" destOrd="0" parTransId="{7D0DF73D-C6A5-C44F-B5E8-681D3C4EA62E}" sibTransId="{8C990DE5-0B01-C648-94E1-FEA2C1E7724C}"/>
    <dgm:cxn modelId="{7CE053DA-C491-8A4D-A12B-3B652E8B2231}" srcId="{C63DB78B-8B01-ED4F-9DF7-C2C695B3BB1A}" destId="{4E0E7E94-E1CE-514F-8ED5-15DC9BB5EA82}" srcOrd="4" destOrd="0" parTransId="{90CDF3C8-A224-EE4F-8D16-3FFCDAD4C414}" sibTransId="{04E7AE72-6F10-C64E-9882-AFF86C214EAD}"/>
    <dgm:cxn modelId="{4C708E83-1D24-4E97-BEB6-A115AE585B73}" type="presParOf" srcId="{162560C2-263F-A14D-A95C-60F1606C95A4}" destId="{C8407545-8DDA-564F-8688-EEE5153A314A}" srcOrd="0" destOrd="0" presId="urn:microsoft.com/office/officeart/2005/8/layout/chevron1"/>
    <dgm:cxn modelId="{0A6A6F18-B12B-4FDF-AA7E-708DE7A84D28}" type="presParOf" srcId="{162560C2-263F-A14D-A95C-60F1606C95A4}" destId="{9DF7EBFF-971D-4543-9F28-E6D85D646BB7}" srcOrd="1" destOrd="0" presId="urn:microsoft.com/office/officeart/2005/8/layout/chevron1"/>
    <dgm:cxn modelId="{3308660F-2652-42B6-9E88-6E22C4963828}" type="presParOf" srcId="{162560C2-263F-A14D-A95C-60F1606C95A4}" destId="{CE7F4EE2-CE90-304E-A369-7C047EC493D9}" srcOrd="2" destOrd="0" presId="urn:microsoft.com/office/officeart/2005/8/layout/chevron1"/>
    <dgm:cxn modelId="{DE980335-A1C4-4E84-B46E-642D1E8B774F}" type="presParOf" srcId="{162560C2-263F-A14D-A95C-60F1606C95A4}" destId="{F741A557-CBE0-F24D-8DE4-E31A09A25462}" srcOrd="3" destOrd="0" presId="urn:microsoft.com/office/officeart/2005/8/layout/chevron1"/>
    <dgm:cxn modelId="{CB54550C-28E9-43D4-8451-9D404A9F16FC}" type="presParOf" srcId="{162560C2-263F-A14D-A95C-60F1606C95A4}" destId="{1FF05916-2954-CE46-8F86-2EE273EA8ACF}" srcOrd="4" destOrd="0" presId="urn:microsoft.com/office/officeart/2005/8/layout/chevron1"/>
    <dgm:cxn modelId="{FF2812D2-E98F-4B96-97E6-4DAA12A0942A}" type="presParOf" srcId="{162560C2-263F-A14D-A95C-60F1606C95A4}" destId="{4177164D-1EAE-A74B-B6A1-AF2F5326D61A}" srcOrd="5" destOrd="0" presId="urn:microsoft.com/office/officeart/2005/8/layout/chevron1"/>
    <dgm:cxn modelId="{D5485A92-031A-4969-A2A0-5B782D33E2CA}" type="presParOf" srcId="{162560C2-263F-A14D-A95C-60F1606C95A4}" destId="{0ED0CCAA-E971-2A4B-AEFB-87A9824DCC31}" srcOrd="6" destOrd="0" presId="urn:microsoft.com/office/officeart/2005/8/layout/chevron1"/>
    <dgm:cxn modelId="{2615A462-8C68-4F71-8694-908D982F1953}" type="presParOf" srcId="{162560C2-263F-A14D-A95C-60F1606C95A4}" destId="{4602104E-44B4-AB48-A912-49D3C12D02FE}" srcOrd="7" destOrd="0" presId="urn:microsoft.com/office/officeart/2005/8/layout/chevron1"/>
    <dgm:cxn modelId="{5E5EFEF8-82CC-40FB-833B-0D192451DAAE}" type="presParOf" srcId="{162560C2-263F-A14D-A95C-60F1606C95A4}" destId="{8EACAE2A-BA66-414F-8F07-1780B9E2B13D}" srcOrd="8" destOrd="0" presId="urn:microsoft.com/office/officeart/2005/8/layout/chevron1"/>
    <dgm:cxn modelId="{64DEF04F-FBA4-429F-9DF6-392AC1A6DC84}" type="presParOf" srcId="{162560C2-263F-A14D-A95C-60F1606C95A4}" destId="{54DFF38E-7098-AD41-A6CD-7063535AB3D9}" srcOrd="9" destOrd="0" presId="urn:microsoft.com/office/officeart/2005/8/layout/chevron1"/>
    <dgm:cxn modelId="{DBE93B22-3F89-48DC-9DF9-D8BDC4479763}" type="presParOf" srcId="{162560C2-263F-A14D-A95C-60F1606C95A4}" destId="{618FC76E-E01B-5E46-8628-3377F12B4A9B}" srcOrd="10" destOrd="0" presId="urn:microsoft.com/office/officeart/2005/8/layout/chevron1"/>
    <dgm:cxn modelId="{F03BE54D-9ADF-4F1B-A373-90E32BD7A7FE}" type="presParOf" srcId="{162560C2-263F-A14D-A95C-60F1606C95A4}" destId="{BBF94561-71C1-5841-A1D1-282A52B00669}" srcOrd="11" destOrd="0" presId="urn:microsoft.com/office/officeart/2005/8/layout/chevron1"/>
    <dgm:cxn modelId="{E8760CE4-3656-438A-95E5-BFCC415F26FE}" type="presParOf" srcId="{162560C2-263F-A14D-A95C-60F1606C95A4}" destId="{16BE4450-850A-9248-9891-9BA222F4FB0B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3DB78B-8B01-ED4F-9DF7-C2C695B3BB1A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D92161D7-217C-AD4F-BD38-415D5DE0C5B7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1. Ověření telefonního čísla</a:t>
          </a:r>
        </a:p>
      </dgm:t>
    </dgm:pt>
    <dgm:pt modelId="{83055ED7-40D9-6E40-A6A2-049B6534420E}" type="parTrans" cxnId="{5078C301-B3F6-8C42-AE07-E68A914AB822}">
      <dgm:prSet/>
      <dgm:spPr/>
      <dgm:t>
        <a:bodyPr/>
        <a:lstStyle/>
        <a:p>
          <a:endParaRPr lang="cs-CZ"/>
        </a:p>
      </dgm:t>
    </dgm:pt>
    <dgm:pt modelId="{32C651D6-056A-DA49-8ACB-E0EFDF0AB5B1}" type="sibTrans" cxnId="{5078C301-B3F6-8C42-AE07-E68A914AB822}">
      <dgm:prSet/>
      <dgm:spPr/>
      <dgm:t>
        <a:bodyPr/>
        <a:lstStyle/>
        <a:p>
          <a:endParaRPr lang="cs-CZ"/>
        </a:p>
      </dgm:t>
    </dgm:pt>
    <dgm:pt modelId="{ADF40DBF-018A-684D-A7A5-A641387D346A}">
      <dgm:prSet phldrT="[Text]"/>
      <dgm:spPr/>
      <dgm:t>
        <a:bodyPr/>
        <a:lstStyle/>
        <a:p>
          <a:r>
            <a:rPr lang="cs-CZ" dirty="0"/>
            <a:t>2. Zdání kontrolního PIN kódu</a:t>
          </a:r>
        </a:p>
      </dgm:t>
    </dgm:pt>
    <dgm:pt modelId="{26E086AB-15AE-414B-8142-2BA6C507890A}" type="parTrans" cxnId="{C9606594-939C-3F4D-AE3D-19F9DA3DA680}">
      <dgm:prSet/>
      <dgm:spPr/>
      <dgm:t>
        <a:bodyPr/>
        <a:lstStyle/>
        <a:p>
          <a:endParaRPr lang="cs-CZ"/>
        </a:p>
      </dgm:t>
    </dgm:pt>
    <dgm:pt modelId="{415D708D-C6AA-9544-885B-2D84B7D96E62}" type="sibTrans" cxnId="{C9606594-939C-3F4D-AE3D-19F9DA3DA680}">
      <dgm:prSet/>
      <dgm:spPr/>
      <dgm:t>
        <a:bodyPr/>
        <a:lstStyle/>
        <a:p>
          <a:endParaRPr lang="cs-CZ"/>
        </a:p>
      </dgm:t>
    </dgm:pt>
    <dgm:pt modelId="{9BF33D7B-276C-FD41-A778-19A1A5F701D2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3. Vyplnění  a uložení registrace</a:t>
          </a:r>
        </a:p>
      </dgm:t>
    </dgm:pt>
    <dgm:pt modelId="{CE861760-FF9A-3045-849F-B12568D2FFEE}" type="parTrans" cxnId="{6A9716AB-7D25-924F-92C0-4C2050BB974D}">
      <dgm:prSet/>
      <dgm:spPr/>
      <dgm:t>
        <a:bodyPr/>
        <a:lstStyle/>
        <a:p>
          <a:endParaRPr lang="cs-CZ"/>
        </a:p>
      </dgm:t>
    </dgm:pt>
    <dgm:pt modelId="{B6B382F6-4F7C-0A47-AEB6-ACA54948B2F3}" type="sibTrans" cxnId="{6A9716AB-7D25-924F-92C0-4C2050BB974D}">
      <dgm:prSet/>
      <dgm:spPr/>
      <dgm:t>
        <a:bodyPr/>
        <a:lstStyle/>
        <a:p>
          <a:endParaRPr lang="cs-CZ"/>
        </a:p>
      </dgm:t>
    </dgm:pt>
    <dgm:pt modelId="{4973F50B-0401-5143-A78D-841F5ED6BF3A}">
      <dgm:prSet phldrT="[Text]"/>
      <dgm:spPr/>
      <dgm:t>
        <a:bodyPr/>
        <a:lstStyle/>
        <a:p>
          <a:r>
            <a:rPr lang="cs-CZ" dirty="0"/>
            <a:t>4. Potvrzení korektní registrace</a:t>
          </a:r>
        </a:p>
      </dgm:t>
    </dgm:pt>
    <dgm:pt modelId="{389F6F8B-A041-3E45-9243-384239BB2FE5}" type="parTrans" cxnId="{2528551A-FB2B-384B-AEA4-F1FC8733FED0}">
      <dgm:prSet/>
      <dgm:spPr/>
      <dgm:t>
        <a:bodyPr/>
        <a:lstStyle/>
        <a:p>
          <a:endParaRPr lang="cs-CZ"/>
        </a:p>
      </dgm:t>
    </dgm:pt>
    <dgm:pt modelId="{209AC885-7F84-3049-A9C1-B47932BC0A97}" type="sibTrans" cxnId="{2528551A-FB2B-384B-AEA4-F1FC8733FED0}">
      <dgm:prSet/>
      <dgm:spPr/>
      <dgm:t>
        <a:bodyPr/>
        <a:lstStyle/>
        <a:p>
          <a:endParaRPr lang="cs-CZ"/>
        </a:p>
      </dgm:t>
    </dgm:pt>
    <dgm:pt modelId="{4E0E7E94-E1CE-514F-8ED5-15DC9BB5EA82}">
      <dgm:prSet phldrT="[Text]"/>
      <dgm:spPr/>
      <dgm:t>
        <a:bodyPr/>
        <a:lstStyle/>
        <a:p>
          <a:r>
            <a:rPr lang="cs-CZ" dirty="0"/>
            <a:t>5. Přihlášení k rezervaci místa/terminu</a:t>
          </a:r>
        </a:p>
      </dgm:t>
    </dgm:pt>
    <dgm:pt modelId="{90CDF3C8-A224-EE4F-8D16-3FFCDAD4C414}" type="parTrans" cxnId="{7CE053DA-C491-8A4D-A12B-3B652E8B2231}">
      <dgm:prSet/>
      <dgm:spPr/>
      <dgm:t>
        <a:bodyPr/>
        <a:lstStyle/>
        <a:p>
          <a:endParaRPr lang="cs-CZ"/>
        </a:p>
      </dgm:t>
    </dgm:pt>
    <dgm:pt modelId="{04E7AE72-6F10-C64E-9882-AFF86C214EAD}" type="sibTrans" cxnId="{7CE053DA-C491-8A4D-A12B-3B652E8B2231}">
      <dgm:prSet/>
      <dgm:spPr/>
      <dgm:t>
        <a:bodyPr/>
        <a:lstStyle/>
        <a:p>
          <a:endParaRPr lang="cs-CZ"/>
        </a:p>
      </dgm:t>
    </dgm:pt>
    <dgm:pt modelId="{C7688AEC-9117-7244-BB29-2772774462BB}">
      <dgm:prSet phldrT="[Text]"/>
      <dgm:spPr/>
      <dgm:t>
        <a:bodyPr/>
        <a:lstStyle/>
        <a:p>
          <a:r>
            <a:rPr lang="cs-CZ" dirty="0"/>
            <a:t>6. Výběr očkovacího místa</a:t>
          </a:r>
        </a:p>
      </dgm:t>
    </dgm:pt>
    <dgm:pt modelId="{7D0DF73D-C6A5-C44F-B5E8-681D3C4EA62E}" type="parTrans" cxnId="{0F36DA14-5794-F744-8927-54C93C5EB4BA}">
      <dgm:prSet/>
      <dgm:spPr/>
      <dgm:t>
        <a:bodyPr/>
        <a:lstStyle/>
        <a:p>
          <a:endParaRPr lang="cs-CZ"/>
        </a:p>
      </dgm:t>
    </dgm:pt>
    <dgm:pt modelId="{8C990DE5-0B01-C648-94E1-FEA2C1E7724C}" type="sibTrans" cxnId="{0F36DA14-5794-F744-8927-54C93C5EB4BA}">
      <dgm:prSet/>
      <dgm:spPr/>
      <dgm:t>
        <a:bodyPr/>
        <a:lstStyle/>
        <a:p>
          <a:endParaRPr lang="cs-CZ"/>
        </a:p>
      </dgm:t>
    </dgm:pt>
    <dgm:pt modelId="{E054B23F-021C-DD4B-9B0F-B582CA8B9C52}">
      <dgm:prSet phldrT="[Text]"/>
      <dgm:spPr/>
      <dgm:t>
        <a:bodyPr/>
        <a:lstStyle/>
        <a:p>
          <a:r>
            <a:rPr lang="cs-CZ" dirty="0"/>
            <a:t>7. Výběr termínu očkování </a:t>
          </a:r>
        </a:p>
      </dgm:t>
    </dgm:pt>
    <dgm:pt modelId="{8C343B0F-4890-E94A-9F17-62F12478A534}" type="parTrans" cxnId="{F47FC900-B66D-3747-BB2B-3157BB1410AD}">
      <dgm:prSet/>
      <dgm:spPr/>
      <dgm:t>
        <a:bodyPr/>
        <a:lstStyle/>
        <a:p>
          <a:endParaRPr lang="cs-CZ"/>
        </a:p>
      </dgm:t>
    </dgm:pt>
    <dgm:pt modelId="{8C8821BF-987D-4F40-A6E7-F68590A94026}" type="sibTrans" cxnId="{F47FC900-B66D-3747-BB2B-3157BB1410AD}">
      <dgm:prSet/>
      <dgm:spPr/>
      <dgm:t>
        <a:bodyPr/>
        <a:lstStyle/>
        <a:p>
          <a:endParaRPr lang="cs-CZ"/>
        </a:p>
      </dgm:t>
    </dgm:pt>
    <dgm:pt modelId="{162560C2-263F-A14D-A95C-60F1606C95A4}" type="pres">
      <dgm:prSet presAssocID="{C63DB78B-8B01-ED4F-9DF7-C2C695B3BB1A}" presName="Name0" presStyleCnt="0">
        <dgm:presLayoutVars>
          <dgm:dir/>
          <dgm:animLvl val="lvl"/>
          <dgm:resizeHandles val="exact"/>
        </dgm:presLayoutVars>
      </dgm:prSet>
      <dgm:spPr/>
    </dgm:pt>
    <dgm:pt modelId="{C8407545-8DDA-564F-8688-EEE5153A314A}" type="pres">
      <dgm:prSet presAssocID="{D92161D7-217C-AD4F-BD38-415D5DE0C5B7}" presName="parTxOnly" presStyleLbl="node1" presStyleIdx="0" presStyleCnt="7" custLinFactY="-17953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7EBFF-971D-4543-9F28-E6D85D646BB7}" type="pres">
      <dgm:prSet presAssocID="{32C651D6-056A-DA49-8ACB-E0EFDF0AB5B1}" presName="parTxOnlySpace" presStyleCnt="0"/>
      <dgm:spPr/>
    </dgm:pt>
    <dgm:pt modelId="{CE7F4EE2-CE90-304E-A369-7C047EC493D9}" type="pres">
      <dgm:prSet presAssocID="{ADF40DBF-018A-684D-A7A5-A641387D346A}" presName="parTxOnly" presStyleLbl="node1" presStyleIdx="1" presStyleCnt="7" custLinFactY="-17953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41A557-CBE0-F24D-8DE4-E31A09A25462}" type="pres">
      <dgm:prSet presAssocID="{415D708D-C6AA-9544-885B-2D84B7D96E62}" presName="parTxOnlySpace" presStyleCnt="0"/>
      <dgm:spPr/>
    </dgm:pt>
    <dgm:pt modelId="{1FF05916-2954-CE46-8F86-2EE273EA8ACF}" type="pres">
      <dgm:prSet presAssocID="{9BF33D7B-276C-FD41-A778-19A1A5F701D2}" presName="parTxOnly" presStyleLbl="node1" presStyleIdx="2" presStyleCnt="7" custLinFactY="-17953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77164D-1EAE-A74B-B6A1-AF2F5326D61A}" type="pres">
      <dgm:prSet presAssocID="{B6B382F6-4F7C-0A47-AEB6-ACA54948B2F3}" presName="parTxOnlySpace" presStyleCnt="0"/>
      <dgm:spPr/>
    </dgm:pt>
    <dgm:pt modelId="{0ED0CCAA-E971-2A4B-AEFB-87A9824DCC31}" type="pres">
      <dgm:prSet presAssocID="{4973F50B-0401-5143-A78D-841F5ED6BF3A}" presName="parTxOnly" presStyleLbl="node1" presStyleIdx="3" presStyleCnt="7" custLinFactY="-17953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02104E-44B4-AB48-A912-49D3C12D02FE}" type="pres">
      <dgm:prSet presAssocID="{209AC885-7F84-3049-A9C1-B47932BC0A97}" presName="parTxOnlySpace" presStyleCnt="0"/>
      <dgm:spPr/>
    </dgm:pt>
    <dgm:pt modelId="{8EACAE2A-BA66-414F-8F07-1780B9E2B13D}" type="pres">
      <dgm:prSet presAssocID="{4E0E7E94-E1CE-514F-8ED5-15DC9BB5EA82}" presName="parTxOnly" presStyleLbl="node1" presStyleIdx="4" presStyleCnt="7" custLinFactY="-17953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DFF38E-7098-AD41-A6CD-7063535AB3D9}" type="pres">
      <dgm:prSet presAssocID="{04E7AE72-6F10-C64E-9882-AFF86C214EAD}" presName="parTxOnlySpace" presStyleCnt="0"/>
      <dgm:spPr/>
    </dgm:pt>
    <dgm:pt modelId="{618FC76E-E01B-5E46-8628-3377F12B4A9B}" type="pres">
      <dgm:prSet presAssocID="{C7688AEC-9117-7244-BB29-2772774462BB}" presName="parTxOnly" presStyleLbl="node1" presStyleIdx="5" presStyleCnt="7" custLinFactY="-17953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F94561-71C1-5841-A1D1-282A52B00669}" type="pres">
      <dgm:prSet presAssocID="{8C990DE5-0B01-C648-94E1-FEA2C1E7724C}" presName="parTxOnlySpace" presStyleCnt="0"/>
      <dgm:spPr/>
    </dgm:pt>
    <dgm:pt modelId="{16BE4450-850A-9248-9891-9BA222F4FB0B}" type="pres">
      <dgm:prSet presAssocID="{E054B23F-021C-DD4B-9B0F-B582CA8B9C52}" presName="parTxOnly" presStyleLbl="node1" presStyleIdx="6" presStyleCnt="7" custLinFactY="-17953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7FC900-B66D-3747-BB2B-3157BB1410AD}" srcId="{C63DB78B-8B01-ED4F-9DF7-C2C695B3BB1A}" destId="{E054B23F-021C-DD4B-9B0F-B582CA8B9C52}" srcOrd="6" destOrd="0" parTransId="{8C343B0F-4890-E94A-9F17-62F12478A534}" sibTransId="{8C8821BF-987D-4F40-A6E7-F68590A94026}"/>
    <dgm:cxn modelId="{5078C301-B3F6-8C42-AE07-E68A914AB822}" srcId="{C63DB78B-8B01-ED4F-9DF7-C2C695B3BB1A}" destId="{D92161D7-217C-AD4F-BD38-415D5DE0C5B7}" srcOrd="0" destOrd="0" parTransId="{83055ED7-40D9-6E40-A6A2-049B6534420E}" sibTransId="{32C651D6-056A-DA49-8ACB-E0EFDF0AB5B1}"/>
    <dgm:cxn modelId="{C9606594-939C-3F4D-AE3D-19F9DA3DA680}" srcId="{C63DB78B-8B01-ED4F-9DF7-C2C695B3BB1A}" destId="{ADF40DBF-018A-684D-A7A5-A641387D346A}" srcOrd="1" destOrd="0" parTransId="{26E086AB-15AE-414B-8142-2BA6C507890A}" sibTransId="{415D708D-C6AA-9544-885B-2D84B7D96E62}"/>
    <dgm:cxn modelId="{6A9716AB-7D25-924F-92C0-4C2050BB974D}" srcId="{C63DB78B-8B01-ED4F-9DF7-C2C695B3BB1A}" destId="{9BF33D7B-276C-FD41-A778-19A1A5F701D2}" srcOrd="2" destOrd="0" parTransId="{CE861760-FF9A-3045-849F-B12568D2FFEE}" sibTransId="{B6B382F6-4F7C-0A47-AEB6-ACA54948B2F3}"/>
    <dgm:cxn modelId="{8130E8C8-5AC1-4150-A76B-526DB54DB605}" type="presOf" srcId="{C7688AEC-9117-7244-BB29-2772774462BB}" destId="{618FC76E-E01B-5E46-8628-3377F12B4A9B}" srcOrd="0" destOrd="0" presId="urn:microsoft.com/office/officeart/2005/8/layout/chevron1"/>
    <dgm:cxn modelId="{2528551A-FB2B-384B-AEA4-F1FC8733FED0}" srcId="{C63DB78B-8B01-ED4F-9DF7-C2C695B3BB1A}" destId="{4973F50B-0401-5143-A78D-841F5ED6BF3A}" srcOrd="3" destOrd="0" parTransId="{389F6F8B-A041-3E45-9243-384239BB2FE5}" sibTransId="{209AC885-7F84-3049-A9C1-B47932BC0A97}"/>
    <dgm:cxn modelId="{0F36DA14-5794-F744-8927-54C93C5EB4BA}" srcId="{C63DB78B-8B01-ED4F-9DF7-C2C695B3BB1A}" destId="{C7688AEC-9117-7244-BB29-2772774462BB}" srcOrd="5" destOrd="0" parTransId="{7D0DF73D-C6A5-C44F-B5E8-681D3C4EA62E}" sibTransId="{8C990DE5-0B01-C648-94E1-FEA2C1E7724C}"/>
    <dgm:cxn modelId="{45DBE6A0-5A85-4886-9433-191018A10493}" type="presOf" srcId="{9BF33D7B-276C-FD41-A778-19A1A5F701D2}" destId="{1FF05916-2954-CE46-8F86-2EE273EA8ACF}" srcOrd="0" destOrd="0" presId="urn:microsoft.com/office/officeart/2005/8/layout/chevron1"/>
    <dgm:cxn modelId="{23FE5239-82D2-4962-8047-E4FD156CB185}" type="presOf" srcId="{C63DB78B-8B01-ED4F-9DF7-C2C695B3BB1A}" destId="{162560C2-263F-A14D-A95C-60F1606C95A4}" srcOrd="0" destOrd="0" presId="urn:microsoft.com/office/officeart/2005/8/layout/chevron1"/>
    <dgm:cxn modelId="{6893EC8F-B5B2-464F-9B60-EE9B57CE431E}" type="presOf" srcId="{ADF40DBF-018A-684D-A7A5-A641387D346A}" destId="{CE7F4EE2-CE90-304E-A369-7C047EC493D9}" srcOrd="0" destOrd="0" presId="urn:microsoft.com/office/officeart/2005/8/layout/chevron1"/>
    <dgm:cxn modelId="{13192BD3-E0D2-4EBE-82B8-E5D95213E064}" type="presOf" srcId="{4E0E7E94-E1CE-514F-8ED5-15DC9BB5EA82}" destId="{8EACAE2A-BA66-414F-8F07-1780B9E2B13D}" srcOrd="0" destOrd="0" presId="urn:microsoft.com/office/officeart/2005/8/layout/chevron1"/>
    <dgm:cxn modelId="{FCD91EFA-1144-417C-A7C9-600B03C57F48}" type="presOf" srcId="{4973F50B-0401-5143-A78D-841F5ED6BF3A}" destId="{0ED0CCAA-E971-2A4B-AEFB-87A9824DCC31}" srcOrd="0" destOrd="0" presId="urn:microsoft.com/office/officeart/2005/8/layout/chevron1"/>
    <dgm:cxn modelId="{FEAE0403-3385-454F-81F1-C64794430C2E}" type="presOf" srcId="{E054B23F-021C-DD4B-9B0F-B582CA8B9C52}" destId="{16BE4450-850A-9248-9891-9BA222F4FB0B}" srcOrd="0" destOrd="0" presId="urn:microsoft.com/office/officeart/2005/8/layout/chevron1"/>
    <dgm:cxn modelId="{7EB531CC-F00B-4823-9A65-41BC9B35284B}" type="presOf" srcId="{D92161D7-217C-AD4F-BD38-415D5DE0C5B7}" destId="{C8407545-8DDA-564F-8688-EEE5153A314A}" srcOrd="0" destOrd="0" presId="urn:microsoft.com/office/officeart/2005/8/layout/chevron1"/>
    <dgm:cxn modelId="{7CE053DA-C491-8A4D-A12B-3B652E8B2231}" srcId="{C63DB78B-8B01-ED4F-9DF7-C2C695B3BB1A}" destId="{4E0E7E94-E1CE-514F-8ED5-15DC9BB5EA82}" srcOrd="4" destOrd="0" parTransId="{90CDF3C8-A224-EE4F-8D16-3FFCDAD4C414}" sibTransId="{04E7AE72-6F10-C64E-9882-AFF86C214EAD}"/>
    <dgm:cxn modelId="{6698F278-2587-4ACF-9E94-AD5A7D9C5023}" type="presParOf" srcId="{162560C2-263F-A14D-A95C-60F1606C95A4}" destId="{C8407545-8DDA-564F-8688-EEE5153A314A}" srcOrd="0" destOrd="0" presId="urn:microsoft.com/office/officeart/2005/8/layout/chevron1"/>
    <dgm:cxn modelId="{CA0ABB75-3D5F-4823-8D5E-C57DB46B5FF9}" type="presParOf" srcId="{162560C2-263F-A14D-A95C-60F1606C95A4}" destId="{9DF7EBFF-971D-4543-9F28-E6D85D646BB7}" srcOrd="1" destOrd="0" presId="urn:microsoft.com/office/officeart/2005/8/layout/chevron1"/>
    <dgm:cxn modelId="{B2411600-0BE5-4192-9D46-A414CEDB6286}" type="presParOf" srcId="{162560C2-263F-A14D-A95C-60F1606C95A4}" destId="{CE7F4EE2-CE90-304E-A369-7C047EC493D9}" srcOrd="2" destOrd="0" presId="urn:microsoft.com/office/officeart/2005/8/layout/chevron1"/>
    <dgm:cxn modelId="{310700CA-771D-4A92-8C73-395A926D59BE}" type="presParOf" srcId="{162560C2-263F-A14D-A95C-60F1606C95A4}" destId="{F741A557-CBE0-F24D-8DE4-E31A09A25462}" srcOrd="3" destOrd="0" presId="urn:microsoft.com/office/officeart/2005/8/layout/chevron1"/>
    <dgm:cxn modelId="{5C783094-AE6F-4A65-942A-AD60CA68837D}" type="presParOf" srcId="{162560C2-263F-A14D-A95C-60F1606C95A4}" destId="{1FF05916-2954-CE46-8F86-2EE273EA8ACF}" srcOrd="4" destOrd="0" presId="urn:microsoft.com/office/officeart/2005/8/layout/chevron1"/>
    <dgm:cxn modelId="{562C56F8-1C0D-442C-A5E0-F2F424277CD8}" type="presParOf" srcId="{162560C2-263F-A14D-A95C-60F1606C95A4}" destId="{4177164D-1EAE-A74B-B6A1-AF2F5326D61A}" srcOrd="5" destOrd="0" presId="urn:microsoft.com/office/officeart/2005/8/layout/chevron1"/>
    <dgm:cxn modelId="{AA243DA1-5FA1-4B95-9EA6-5517A1E4611C}" type="presParOf" srcId="{162560C2-263F-A14D-A95C-60F1606C95A4}" destId="{0ED0CCAA-E971-2A4B-AEFB-87A9824DCC31}" srcOrd="6" destOrd="0" presId="urn:microsoft.com/office/officeart/2005/8/layout/chevron1"/>
    <dgm:cxn modelId="{B865410A-F296-4D54-A089-E33079457740}" type="presParOf" srcId="{162560C2-263F-A14D-A95C-60F1606C95A4}" destId="{4602104E-44B4-AB48-A912-49D3C12D02FE}" srcOrd="7" destOrd="0" presId="urn:microsoft.com/office/officeart/2005/8/layout/chevron1"/>
    <dgm:cxn modelId="{1E45708E-0503-4C54-96FB-B4EB8D628C50}" type="presParOf" srcId="{162560C2-263F-A14D-A95C-60F1606C95A4}" destId="{8EACAE2A-BA66-414F-8F07-1780B9E2B13D}" srcOrd="8" destOrd="0" presId="urn:microsoft.com/office/officeart/2005/8/layout/chevron1"/>
    <dgm:cxn modelId="{919DCBB0-03B4-40C7-8E21-08611803EE83}" type="presParOf" srcId="{162560C2-263F-A14D-A95C-60F1606C95A4}" destId="{54DFF38E-7098-AD41-A6CD-7063535AB3D9}" srcOrd="9" destOrd="0" presId="urn:microsoft.com/office/officeart/2005/8/layout/chevron1"/>
    <dgm:cxn modelId="{D8796F99-AF39-4332-B027-8459F6C7BB95}" type="presParOf" srcId="{162560C2-263F-A14D-A95C-60F1606C95A4}" destId="{618FC76E-E01B-5E46-8628-3377F12B4A9B}" srcOrd="10" destOrd="0" presId="urn:microsoft.com/office/officeart/2005/8/layout/chevron1"/>
    <dgm:cxn modelId="{3289450D-34B4-4467-AE51-D57190218ADB}" type="presParOf" srcId="{162560C2-263F-A14D-A95C-60F1606C95A4}" destId="{BBF94561-71C1-5841-A1D1-282A52B00669}" srcOrd="11" destOrd="0" presId="urn:microsoft.com/office/officeart/2005/8/layout/chevron1"/>
    <dgm:cxn modelId="{DE179182-A456-48BF-9AF7-FBD0ED071115}" type="presParOf" srcId="{162560C2-263F-A14D-A95C-60F1606C95A4}" destId="{16BE4450-850A-9248-9891-9BA222F4FB0B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3DB78B-8B01-ED4F-9DF7-C2C695B3BB1A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D92161D7-217C-AD4F-BD38-415D5DE0C5B7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1. Ověření telefonního čísla</a:t>
          </a:r>
        </a:p>
      </dgm:t>
    </dgm:pt>
    <dgm:pt modelId="{83055ED7-40D9-6E40-A6A2-049B6534420E}" type="parTrans" cxnId="{5078C301-B3F6-8C42-AE07-E68A914AB822}">
      <dgm:prSet/>
      <dgm:spPr/>
      <dgm:t>
        <a:bodyPr/>
        <a:lstStyle/>
        <a:p>
          <a:endParaRPr lang="cs-CZ"/>
        </a:p>
      </dgm:t>
    </dgm:pt>
    <dgm:pt modelId="{32C651D6-056A-DA49-8ACB-E0EFDF0AB5B1}" type="sibTrans" cxnId="{5078C301-B3F6-8C42-AE07-E68A914AB822}">
      <dgm:prSet/>
      <dgm:spPr/>
      <dgm:t>
        <a:bodyPr/>
        <a:lstStyle/>
        <a:p>
          <a:endParaRPr lang="cs-CZ"/>
        </a:p>
      </dgm:t>
    </dgm:pt>
    <dgm:pt modelId="{ADF40DBF-018A-684D-A7A5-A641387D346A}">
      <dgm:prSet phldrT="[Text]"/>
      <dgm:spPr/>
      <dgm:t>
        <a:bodyPr/>
        <a:lstStyle/>
        <a:p>
          <a:r>
            <a:rPr lang="cs-CZ" dirty="0"/>
            <a:t>2. Zdání kontrolního PIN kódu</a:t>
          </a:r>
        </a:p>
      </dgm:t>
    </dgm:pt>
    <dgm:pt modelId="{26E086AB-15AE-414B-8142-2BA6C507890A}" type="parTrans" cxnId="{C9606594-939C-3F4D-AE3D-19F9DA3DA680}">
      <dgm:prSet/>
      <dgm:spPr/>
      <dgm:t>
        <a:bodyPr/>
        <a:lstStyle/>
        <a:p>
          <a:endParaRPr lang="cs-CZ"/>
        </a:p>
      </dgm:t>
    </dgm:pt>
    <dgm:pt modelId="{415D708D-C6AA-9544-885B-2D84B7D96E62}" type="sibTrans" cxnId="{C9606594-939C-3F4D-AE3D-19F9DA3DA680}">
      <dgm:prSet/>
      <dgm:spPr/>
      <dgm:t>
        <a:bodyPr/>
        <a:lstStyle/>
        <a:p>
          <a:endParaRPr lang="cs-CZ"/>
        </a:p>
      </dgm:t>
    </dgm:pt>
    <dgm:pt modelId="{9BF33D7B-276C-FD41-A778-19A1A5F701D2}">
      <dgm:prSet phldrT="[Text]"/>
      <dgm:spPr/>
      <dgm:t>
        <a:bodyPr/>
        <a:lstStyle/>
        <a:p>
          <a:r>
            <a:rPr lang="cs-CZ" dirty="0"/>
            <a:t>3. Vyplnění  a uložení registrace</a:t>
          </a:r>
        </a:p>
      </dgm:t>
    </dgm:pt>
    <dgm:pt modelId="{CE861760-FF9A-3045-849F-B12568D2FFEE}" type="parTrans" cxnId="{6A9716AB-7D25-924F-92C0-4C2050BB974D}">
      <dgm:prSet/>
      <dgm:spPr/>
      <dgm:t>
        <a:bodyPr/>
        <a:lstStyle/>
        <a:p>
          <a:endParaRPr lang="cs-CZ"/>
        </a:p>
      </dgm:t>
    </dgm:pt>
    <dgm:pt modelId="{B6B382F6-4F7C-0A47-AEB6-ACA54948B2F3}" type="sibTrans" cxnId="{6A9716AB-7D25-924F-92C0-4C2050BB974D}">
      <dgm:prSet/>
      <dgm:spPr/>
      <dgm:t>
        <a:bodyPr/>
        <a:lstStyle/>
        <a:p>
          <a:endParaRPr lang="cs-CZ"/>
        </a:p>
      </dgm:t>
    </dgm:pt>
    <dgm:pt modelId="{4973F50B-0401-5143-A78D-841F5ED6BF3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4. Potvrzení korektní registrace</a:t>
          </a:r>
        </a:p>
      </dgm:t>
    </dgm:pt>
    <dgm:pt modelId="{389F6F8B-A041-3E45-9243-384239BB2FE5}" type="parTrans" cxnId="{2528551A-FB2B-384B-AEA4-F1FC8733FED0}">
      <dgm:prSet/>
      <dgm:spPr/>
      <dgm:t>
        <a:bodyPr/>
        <a:lstStyle/>
        <a:p>
          <a:endParaRPr lang="cs-CZ"/>
        </a:p>
      </dgm:t>
    </dgm:pt>
    <dgm:pt modelId="{209AC885-7F84-3049-A9C1-B47932BC0A97}" type="sibTrans" cxnId="{2528551A-FB2B-384B-AEA4-F1FC8733FED0}">
      <dgm:prSet/>
      <dgm:spPr/>
      <dgm:t>
        <a:bodyPr/>
        <a:lstStyle/>
        <a:p>
          <a:endParaRPr lang="cs-CZ"/>
        </a:p>
      </dgm:t>
    </dgm:pt>
    <dgm:pt modelId="{4E0E7E94-E1CE-514F-8ED5-15DC9BB5EA82}">
      <dgm:prSet phldrT="[Text]"/>
      <dgm:spPr/>
      <dgm:t>
        <a:bodyPr/>
        <a:lstStyle/>
        <a:p>
          <a:r>
            <a:rPr lang="cs-CZ" dirty="0"/>
            <a:t>5. Přihlášení k rezervaci místa/terminu</a:t>
          </a:r>
        </a:p>
      </dgm:t>
    </dgm:pt>
    <dgm:pt modelId="{90CDF3C8-A224-EE4F-8D16-3FFCDAD4C414}" type="parTrans" cxnId="{7CE053DA-C491-8A4D-A12B-3B652E8B2231}">
      <dgm:prSet/>
      <dgm:spPr/>
      <dgm:t>
        <a:bodyPr/>
        <a:lstStyle/>
        <a:p>
          <a:endParaRPr lang="cs-CZ"/>
        </a:p>
      </dgm:t>
    </dgm:pt>
    <dgm:pt modelId="{04E7AE72-6F10-C64E-9882-AFF86C214EAD}" type="sibTrans" cxnId="{7CE053DA-C491-8A4D-A12B-3B652E8B2231}">
      <dgm:prSet/>
      <dgm:spPr/>
      <dgm:t>
        <a:bodyPr/>
        <a:lstStyle/>
        <a:p>
          <a:endParaRPr lang="cs-CZ"/>
        </a:p>
      </dgm:t>
    </dgm:pt>
    <dgm:pt modelId="{C7688AEC-9117-7244-BB29-2772774462BB}">
      <dgm:prSet phldrT="[Text]"/>
      <dgm:spPr/>
      <dgm:t>
        <a:bodyPr/>
        <a:lstStyle/>
        <a:p>
          <a:r>
            <a:rPr lang="cs-CZ" dirty="0"/>
            <a:t>6. Výběr očkovacího místa</a:t>
          </a:r>
        </a:p>
      </dgm:t>
    </dgm:pt>
    <dgm:pt modelId="{7D0DF73D-C6A5-C44F-B5E8-681D3C4EA62E}" type="parTrans" cxnId="{0F36DA14-5794-F744-8927-54C93C5EB4BA}">
      <dgm:prSet/>
      <dgm:spPr/>
      <dgm:t>
        <a:bodyPr/>
        <a:lstStyle/>
        <a:p>
          <a:endParaRPr lang="cs-CZ"/>
        </a:p>
      </dgm:t>
    </dgm:pt>
    <dgm:pt modelId="{8C990DE5-0B01-C648-94E1-FEA2C1E7724C}" type="sibTrans" cxnId="{0F36DA14-5794-F744-8927-54C93C5EB4BA}">
      <dgm:prSet/>
      <dgm:spPr/>
      <dgm:t>
        <a:bodyPr/>
        <a:lstStyle/>
        <a:p>
          <a:endParaRPr lang="cs-CZ"/>
        </a:p>
      </dgm:t>
    </dgm:pt>
    <dgm:pt modelId="{E054B23F-021C-DD4B-9B0F-B582CA8B9C52}">
      <dgm:prSet phldrT="[Text]"/>
      <dgm:spPr/>
      <dgm:t>
        <a:bodyPr/>
        <a:lstStyle/>
        <a:p>
          <a:r>
            <a:rPr lang="cs-CZ" dirty="0"/>
            <a:t>7. Výběr termínu očkování </a:t>
          </a:r>
        </a:p>
      </dgm:t>
    </dgm:pt>
    <dgm:pt modelId="{8C343B0F-4890-E94A-9F17-62F12478A534}" type="parTrans" cxnId="{F47FC900-B66D-3747-BB2B-3157BB1410AD}">
      <dgm:prSet/>
      <dgm:spPr/>
      <dgm:t>
        <a:bodyPr/>
        <a:lstStyle/>
        <a:p>
          <a:endParaRPr lang="cs-CZ"/>
        </a:p>
      </dgm:t>
    </dgm:pt>
    <dgm:pt modelId="{8C8821BF-987D-4F40-A6E7-F68590A94026}" type="sibTrans" cxnId="{F47FC900-B66D-3747-BB2B-3157BB1410AD}">
      <dgm:prSet/>
      <dgm:spPr/>
      <dgm:t>
        <a:bodyPr/>
        <a:lstStyle/>
        <a:p>
          <a:endParaRPr lang="cs-CZ"/>
        </a:p>
      </dgm:t>
    </dgm:pt>
    <dgm:pt modelId="{162560C2-263F-A14D-A95C-60F1606C95A4}" type="pres">
      <dgm:prSet presAssocID="{C63DB78B-8B01-ED4F-9DF7-C2C695B3BB1A}" presName="Name0" presStyleCnt="0">
        <dgm:presLayoutVars>
          <dgm:dir/>
          <dgm:animLvl val="lvl"/>
          <dgm:resizeHandles val="exact"/>
        </dgm:presLayoutVars>
      </dgm:prSet>
      <dgm:spPr/>
    </dgm:pt>
    <dgm:pt modelId="{C8407545-8DDA-564F-8688-EEE5153A314A}" type="pres">
      <dgm:prSet presAssocID="{D92161D7-217C-AD4F-BD38-415D5DE0C5B7}" presName="parTxOnly" presStyleLbl="node1" presStyleIdx="0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7EBFF-971D-4543-9F28-E6D85D646BB7}" type="pres">
      <dgm:prSet presAssocID="{32C651D6-056A-DA49-8ACB-E0EFDF0AB5B1}" presName="parTxOnlySpace" presStyleCnt="0"/>
      <dgm:spPr/>
    </dgm:pt>
    <dgm:pt modelId="{CE7F4EE2-CE90-304E-A369-7C047EC493D9}" type="pres">
      <dgm:prSet presAssocID="{ADF40DBF-018A-684D-A7A5-A641387D346A}" presName="parTxOnly" presStyleLbl="node1" presStyleIdx="1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41A557-CBE0-F24D-8DE4-E31A09A25462}" type="pres">
      <dgm:prSet presAssocID="{415D708D-C6AA-9544-885B-2D84B7D96E62}" presName="parTxOnlySpace" presStyleCnt="0"/>
      <dgm:spPr/>
    </dgm:pt>
    <dgm:pt modelId="{1FF05916-2954-CE46-8F86-2EE273EA8ACF}" type="pres">
      <dgm:prSet presAssocID="{9BF33D7B-276C-FD41-A778-19A1A5F701D2}" presName="parTxOnly" presStyleLbl="node1" presStyleIdx="2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77164D-1EAE-A74B-B6A1-AF2F5326D61A}" type="pres">
      <dgm:prSet presAssocID="{B6B382F6-4F7C-0A47-AEB6-ACA54948B2F3}" presName="parTxOnlySpace" presStyleCnt="0"/>
      <dgm:spPr/>
    </dgm:pt>
    <dgm:pt modelId="{0ED0CCAA-E971-2A4B-AEFB-87A9824DCC31}" type="pres">
      <dgm:prSet presAssocID="{4973F50B-0401-5143-A78D-841F5ED6BF3A}" presName="parTxOnly" presStyleLbl="node1" presStyleIdx="3" presStyleCnt="7" custLinFactNeighborX="7104" custLinFactNeighborY="-30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02104E-44B4-AB48-A912-49D3C12D02FE}" type="pres">
      <dgm:prSet presAssocID="{209AC885-7F84-3049-A9C1-B47932BC0A97}" presName="parTxOnlySpace" presStyleCnt="0"/>
      <dgm:spPr/>
    </dgm:pt>
    <dgm:pt modelId="{8EACAE2A-BA66-414F-8F07-1780B9E2B13D}" type="pres">
      <dgm:prSet presAssocID="{4E0E7E94-E1CE-514F-8ED5-15DC9BB5EA82}" presName="parTxOnly" presStyleLbl="node1" presStyleIdx="4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DFF38E-7098-AD41-A6CD-7063535AB3D9}" type="pres">
      <dgm:prSet presAssocID="{04E7AE72-6F10-C64E-9882-AFF86C214EAD}" presName="parTxOnlySpace" presStyleCnt="0"/>
      <dgm:spPr/>
    </dgm:pt>
    <dgm:pt modelId="{618FC76E-E01B-5E46-8628-3377F12B4A9B}" type="pres">
      <dgm:prSet presAssocID="{C7688AEC-9117-7244-BB29-2772774462BB}" presName="parTxOnly" presStyleLbl="node1" presStyleIdx="5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F94561-71C1-5841-A1D1-282A52B00669}" type="pres">
      <dgm:prSet presAssocID="{8C990DE5-0B01-C648-94E1-FEA2C1E7724C}" presName="parTxOnlySpace" presStyleCnt="0"/>
      <dgm:spPr/>
    </dgm:pt>
    <dgm:pt modelId="{16BE4450-850A-9248-9891-9BA222F4FB0B}" type="pres">
      <dgm:prSet presAssocID="{E054B23F-021C-DD4B-9B0F-B582CA8B9C52}" presName="parTxOnly" presStyleLbl="node1" presStyleIdx="6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7FC900-B66D-3747-BB2B-3157BB1410AD}" srcId="{C63DB78B-8B01-ED4F-9DF7-C2C695B3BB1A}" destId="{E054B23F-021C-DD4B-9B0F-B582CA8B9C52}" srcOrd="6" destOrd="0" parTransId="{8C343B0F-4890-E94A-9F17-62F12478A534}" sibTransId="{8C8821BF-987D-4F40-A6E7-F68590A94026}"/>
    <dgm:cxn modelId="{A383CBF7-1D23-459B-9AA6-FE8D365F5E44}" type="presOf" srcId="{4E0E7E94-E1CE-514F-8ED5-15DC9BB5EA82}" destId="{8EACAE2A-BA66-414F-8F07-1780B9E2B13D}" srcOrd="0" destOrd="0" presId="urn:microsoft.com/office/officeart/2005/8/layout/chevron1"/>
    <dgm:cxn modelId="{0E72F269-C2FB-49AE-9879-A10460229136}" type="presOf" srcId="{4973F50B-0401-5143-A78D-841F5ED6BF3A}" destId="{0ED0CCAA-E971-2A4B-AEFB-87A9824DCC31}" srcOrd="0" destOrd="0" presId="urn:microsoft.com/office/officeart/2005/8/layout/chevron1"/>
    <dgm:cxn modelId="{5078C301-B3F6-8C42-AE07-E68A914AB822}" srcId="{C63DB78B-8B01-ED4F-9DF7-C2C695B3BB1A}" destId="{D92161D7-217C-AD4F-BD38-415D5DE0C5B7}" srcOrd="0" destOrd="0" parTransId="{83055ED7-40D9-6E40-A6A2-049B6534420E}" sibTransId="{32C651D6-056A-DA49-8ACB-E0EFDF0AB5B1}"/>
    <dgm:cxn modelId="{C9606594-939C-3F4D-AE3D-19F9DA3DA680}" srcId="{C63DB78B-8B01-ED4F-9DF7-C2C695B3BB1A}" destId="{ADF40DBF-018A-684D-A7A5-A641387D346A}" srcOrd="1" destOrd="0" parTransId="{26E086AB-15AE-414B-8142-2BA6C507890A}" sibTransId="{415D708D-C6AA-9544-885B-2D84B7D96E62}"/>
    <dgm:cxn modelId="{6A9716AB-7D25-924F-92C0-4C2050BB974D}" srcId="{C63DB78B-8B01-ED4F-9DF7-C2C695B3BB1A}" destId="{9BF33D7B-276C-FD41-A778-19A1A5F701D2}" srcOrd="2" destOrd="0" parTransId="{CE861760-FF9A-3045-849F-B12568D2FFEE}" sibTransId="{B6B382F6-4F7C-0A47-AEB6-ACA54948B2F3}"/>
    <dgm:cxn modelId="{AD25700C-7BF2-4D88-AC5F-C5D05860C4E4}" type="presOf" srcId="{D92161D7-217C-AD4F-BD38-415D5DE0C5B7}" destId="{C8407545-8DDA-564F-8688-EEE5153A314A}" srcOrd="0" destOrd="0" presId="urn:microsoft.com/office/officeart/2005/8/layout/chevron1"/>
    <dgm:cxn modelId="{177C00B4-828C-47F3-B2E5-368A2F4AFB63}" type="presOf" srcId="{E054B23F-021C-DD4B-9B0F-B582CA8B9C52}" destId="{16BE4450-850A-9248-9891-9BA222F4FB0B}" srcOrd="0" destOrd="0" presId="urn:microsoft.com/office/officeart/2005/8/layout/chevron1"/>
    <dgm:cxn modelId="{2528551A-FB2B-384B-AEA4-F1FC8733FED0}" srcId="{C63DB78B-8B01-ED4F-9DF7-C2C695B3BB1A}" destId="{4973F50B-0401-5143-A78D-841F5ED6BF3A}" srcOrd="3" destOrd="0" parTransId="{389F6F8B-A041-3E45-9243-384239BB2FE5}" sibTransId="{209AC885-7F84-3049-A9C1-B47932BC0A97}"/>
    <dgm:cxn modelId="{0F36DA14-5794-F744-8927-54C93C5EB4BA}" srcId="{C63DB78B-8B01-ED4F-9DF7-C2C695B3BB1A}" destId="{C7688AEC-9117-7244-BB29-2772774462BB}" srcOrd="5" destOrd="0" parTransId="{7D0DF73D-C6A5-C44F-B5E8-681D3C4EA62E}" sibTransId="{8C990DE5-0B01-C648-94E1-FEA2C1E7724C}"/>
    <dgm:cxn modelId="{A5422F63-D53F-4464-8227-02A27787B699}" type="presOf" srcId="{C63DB78B-8B01-ED4F-9DF7-C2C695B3BB1A}" destId="{162560C2-263F-A14D-A95C-60F1606C95A4}" srcOrd="0" destOrd="0" presId="urn:microsoft.com/office/officeart/2005/8/layout/chevron1"/>
    <dgm:cxn modelId="{74D75861-59D7-469B-9F23-1BF1D70882E7}" type="presOf" srcId="{9BF33D7B-276C-FD41-A778-19A1A5F701D2}" destId="{1FF05916-2954-CE46-8F86-2EE273EA8ACF}" srcOrd="0" destOrd="0" presId="urn:microsoft.com/office/officeart/2005/8/layout/chevron1"/>
    <dgm:cxn modelId="{89701B81-D6B3-4BAF-BAB3-BF938C1FA234}" type="presOf" srcId="{ADF40DBF-018A-684D-A7A5-A641387D346A}" destId="{CE7F4EE2-CE90-304E-A369-7C047EC493D9}" srcOrd="0" destOrd="0" presId="urn:microsoft.com/office/officeart/2005/8/layout/chevron1"/>
    <dgm:cxn modelId="{EEF0D2F4-D544-4B64-A528-EF6D48B02787}" type="presOf" srcId="{C7688AEC-9117-7244-BB29-2772774462BB}" destId="{618FC76E-E01B-5E46-8628-3377F12B4A9B}" srcOrd="0" destOrd="0" presId="urn:microsoft.com/office/officeart/2005/8/layout/chevron1"/>
    <dgm:cxn modelId="{7CE053DA-C491-8A4D-A12B-3B652E8B2231}" srcId="{C63DB78B-8B01-ED4F-9DF7-C2C695B3BB1A}" destId="{4E0E7E94-E1CE-514F-8ED5-15DC9BB5EA82}" srcOrd="4" destOrd="0" parTransId="{90CDF3C8-A224-EE4F-8D16-3FFCDAD4C414}" sibTransId="{04E7AE72-6F10-C64E-9882-AFF86C214EAD}"/>
    <dgm:cxn modelId="{03559D93-89A6-4E90-92FC-75D185D7EE07}" type="presParOf" srcId="{162560C2-263F-A14D-A95C-60F1606C95A4}" destId="{C8407545-8DDA-564F-8688-EEE5153A314A}" srcOrd="0" destOrd="0" presId="urn:microsoft.com/office/officeart/2005/8/layout/chevron1"/>
    <dgm:cxn modelId="{47D6FD40-2A6E-46EA-88CC-AE9F67677EF0}" type="presParOf" srcId="{162560C2-263F-A14D-A95C-60F1606C95A4}" destId="{9DF7EBFF-971D-4543-9F28-E6D85D646BB7}" srcOrd="1" destOrd="0" presId="urn:microsoft.com/office/officeart/2005/8/layout/chevron1"/>
    <dgm:cxn modelId="{0DED9349-7D64-4AE3-904F-A6B0FE0897D5}" type="presParOf" srcId="{162560C2-263F-A14D-A95C-60F1606C95A4}" destId="{CE7F4EE2-CE90-304E-A369-7C047EC493D9}" srcOrd="2" destOrd="0" presId="urn:microsoft.com/office/officeart/2005/8/layout/chevron1"/>
    <dgm:cxn modelId="{961A4536-843E-4F33-8123-4A1793423838}" type="presParOf" srcId="{162560C2-263F-A14D-A95C-60F1606C95A4}" destId="{F741A557-CBE0-F24D-8DE4-E31A09A25462}" srcOrd="3" destOrd="0" presId="urn:microsoft.com/office/officeart/2005/8/layout/chevron1"/>
    <dgm:cxn modelId="{026D8760-6AC8-479F-81C8-8DAEE014EA78}" type="presParOf" srcId="{162560C2-263F-A14D-A95C-60F1606C95A4}" destId="{1FF05916-2954-CE46-8F86-2EE273EA8ACF}" srcOrd="4" destOrd="0" presId="urn:microsoft.com/office/officeart/2005/8/layout/chevron1"/>
    <dgm:cxn modelId="{36B80E91-82E9-4EB3-BF29-0847DC02C7B4}" type="presParOf" srcId="{162560C2-263F-A14D-A95C-60F1606C95A4}" destId="{4177164D-1EAE-A74B-B6A1-AF2F5326D61A}" srcOrd="5" destOrd="0" presId="urn:microsoft.com/office/officeart/2005/8/layout/chevron1"/>
    <dgm:cxn modelId="{7E5A3A78-C51E-4363-BC4D-095185F7E0FA}" type="presParOf" srcId="{162560C2-263F-A14D-A95C-60F1606C95A4}" destId="{0ED0CCAA-E971-2A4B-AEFB-87A9824DCC31}" srcOrd="6" destOrd="0" presId="urn:microsoft.com/office/officeart/2005/8/layout/chevron1"/>
    <dgm:cxn modelId="{7C0592F6-CE9C-493D-95DA-E323886579A5}" type="presParOf" srcId="{162560C2-263F-A14D-A95C-60F1606C95A4}" destId="{4602104E-44B4-AB48-A912-49D3C12D02FE}" srcOrd="7" destOrd="0" presId="urn:microsoft.com/office/officeart/2005/8/layout/chevron1"/>
    <dgm:cxn modelId="{7C4C1C6D-F587-42AF-90D0-B13CFBF01D5B}" type="presParOf" srcId="{162560C2-263F-A14D-A95C-60F1606C95A4}" destId="{8EACAE2A-BA66-414F-8F07-1780B9E2B13D}" srcOrd="8" destOrd="0" presId="urn:microsoft.com/office/officeart/2005/8/layout/chevron1"/>
    <dgm:cxn modelId="{9EB2025F-B4E7-4E5A-A083-0B866D7DB759}" type="presParOf" srcId="{162560C2-263F-A14D-A95C-60F1606C95A4}" destId="{54DFF38E-7098-AD41-A6CD-7063535AB3D9}" srcOrd="9" destOrd="0" presId="urn:microsoft.com/office/officeart/2005/8/layout/chevron1"/>
    <dgm:cxn modelId="{19466CD6-5B57-4CC1-ADF9-9D72EB703BF4}" type="presParOf" srcId="{162560C2-263F-A14D-A95C-60F1606C95A4}" destId="{618FC76E-E01B-5E46-8628-3377F12B4A9B}" srcOrd="10" destOrd="0" presId="urn:microsoft.com/office/officeart/2005/8/layout/chevron1"/>
    <dgm:cxn modelId="{5F08276B-EF0B-4BFA-94B0-B760736EC631}" type="presParOf" srcId="{162560C2-263F-A14D-A95C-60F1606C95A4}" destId="{BBF94561-71C1-5841-A1D1-282A52B00669}" srcOrd="11" destOrd="0" presId="urn:microsoft.com/office/officeart/2005/8/layout/chevron1"/>
    <dgm:cxn modelId="{8D2B0717-C798-47D8-93C9-93DF1E1D5BC2}" type="presParOf" srcId="{162560C2-263F-A14D-A95C-60F1606C95A4}" destId="{16BE4450-850A-9248-9891-9BA222F4FB0B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3DB78B-8B01-ED4F-9DF7-C2C695B3BB1A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D92161D7-217C-AD4F-BD38-415D5DE0C5B7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1. Ověření telefonního čísla</a:t>
          </a:r>
        </a:p>
      </dgm:t>
    </dgm:pt>
    <dgm:pt modelId="{83055ED7-40D9-6E40-A6A2-049B6534420E}" type="parTrans" cxnId="{5078C301-B3F6-8C42-AE07-E68A914AB822}">
      <dgm:prSet/>
      <dgm:spPr/>
      <dgm:t>
        <a:bodyPr/>
        <a:lstStyle/>
        <a:p>
          <a:endParaRPr lang="cs-CZ"/>
        </a:p>
      </dgm:t>
    </dgm:pt>
    <dgm:pt modelId="{32C651D6-056A-DA49-8ACB-E0EFDF0AB5B1}" type="sibTrans" cxnId="{5078C301-B3F6-8C42-AE07-E68A914AB822}">
      <dgm:prSet/>
      <dgm:spPr/>
      <dgm:t>
        <a:bodyPr/>
        <a:lstStyle/>
        <a:p>
          <a:endParaRPr lang="cs-CZ"/>
        </a:p>
      </dgm:t>
    </dgm:pt>
    <dgm:pt modelId="{ADF40DBF-018A-684D-A7A5-A641387D346A}">
      <dgm:prSet phldrT="[Text]"/>
      <dgm:spPr/>
      <dgm:t>
        <a:bodyPr/>
        <a:lstStyle/>
        <a:p>
          <a:r>
            <a:rPr lang="cs-CZ" dirty="0"/>
            <a:t>2. Zdání kontrolního PIN kódu</a:t>
          </a:r>
        </a:p>
      </dgm:t>
    </dgm:pt>
    <dgm:pt modelId="{26E086AB-15AE-414B-8142-2BA6C507890A}" type="parTrans" cxnId="{C9606594-939C-3F4D-AE3D-19F9DA3DA680}">
      <dgm:prSet/>
      <dgm:spPr/>
      <dgm:t>
        <a:bodyPr/>
        <a:lstStyle/>
        <a:p>
          <a:endParaRPr lang="cs-CZ"/>
        </a:p>
      </dgm:t>
    </dgm:pt>
    <dgm:pt modelId="{415D708D-C6AA-9544-885B-2D84B7D96E62}" type="sibTrans" cxnId="{C9606594-939C-3F4D-AE3D-19F9DA3DA680}">
      <dgm:prSet/>
      <dgm:spPr/>
      <dgm:t>
        <a:bodyPr/>
        <a:lstStyle/>
        <a:p>
          <a:endParaRPr lang="cs-CZ"/>
        </a:p>
      </dgm:t>
    </dgm:pt>
    <dgm:pt modelId="{9BF33D7B-276C-FD41-A778-19A1A5F701D2}">
      <dgm:prSet phldrT="[Text]"/>
      <dgm:spPr/>
      <dgm:t>
        <a:bodyPr/>
        <a:lstStyle/>
        <a:p>
          <a:r>
            <a:rPr lang="cs-CZ" dirty="0"/>
            <a:t>3. Vyplnění  a uložení registrace</a:t>
          </a:r>
        </a:p>
      </dgm:t>
    </dgm:pt>
    <dgm:pt modelId="{CE861760-FF9A-3045-849F-B12568D2FFEE}" type="parTrans" cxnId="{6A9716AB-7D25-924F-92C0-4C2050BB974D}">
      <dgm:prSet/>
      <dgm:spPr/>
      <dgm:t>
        <a:bodyPr/>
        <a:lstStyle/>
        <a:p>
          <a:endParaRPr lang="cs-CZ"/>
        </a:p>
      </dgm:t>
    </dgm:pt>
    <dgm:pt modelId="{B6B382F6-4F7C-0A47-AEB6-ACA54948B2F3}" type="sibTrans" cxnId="{6A9716AB-7D25-924F-92C0-4C2050BB974D}">
      <dgm:prSet/>
      <dgm:spPr/>
      <dgm:t>
        <a:bodyPr/>
        <a:lstStyle/>
        <a:p>
          <a:endParaRPr lang="cs-CZ"/>
        </a:p>
      </dgm:t>
    </dgm:pt>
    <dgm:pt modelId="{4973F50B-0401-5143-A78D-841F5ED6BF3A}">
      <dgm:prSet phldrT="[Text]"/>
      <dgm:spPr/>
      <dgm:t>
        <a:bodyPr/>
        <a:lstStyle/>
        <a:p>
          <a:r>
            <a:rPr lang="cs-CZ" dirty="0"/>
            <a:t>4. Potvrzení korektní registrace</a:t>
          </a:r>
        </a:p>
      </dgm:t>
    </dgm:pt>
    <dgm:pt modelId="{389F6F8B-A041-3E45-9243-384239BB2FE5}" type="parTrans" cxnId="{2528551A-FB2B-384B-AEA4-F1FC8733FED0}">
      <dgm:prSet/>
      <dgm:spPr/>
      <dgm:t>
        <a:bodyPr/>
        <a:lstStyle/>
        <a:p>
          <a:endParaRPr lang="cs-CZ"/>
        </a:p>
      </dgm:t>
    </dgm:pt>
    <dgm:pt modelId="{209AC885-7F84-3049-A9C1-B47932BC0A97}" type="sibTrans" cxnId="{2528551A-FB2B-384B-AEA4-F1FC8733FED0}">
      <dgm:prSet/>
      <dgm:spPr/>
      <dgm:t>
        <a:bodyPr/>
        <a:lstStyle/>
        <a:p>
          <a:endParaRPr lang="cs-CZ"/>
        </a:p>
      </dgm:t>
    </dgm:pt>
    <dgm:pt modelId="{4E0E7E94-E1CE-514F-8ED5-15DC9BB5EA82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5. Přihlášení k rezervaci místa/terminu</a:t>
          </a:r>
        </a:p>
      </dgm:t>
    </dgm:pt>
    <dgm:pt modelId="{90CDF3C8-A224-EE4F-8D16-3FFCDAD4C414}" type="parTrans" cxnId="{7CE053DA-C491-8A4D-A12B-3B652E8B2231}">
      <dgm:prSet/>
      <dgm:spPr/>
      <dgm:t>
        <a:bodyPr/>
        <a:lstStyle/>
        <a:p>
          <a:endParaRPr lang="cs-CZ"/>
        </a:p>
      </dgm:t>
    </dgm:pt>
    <dgm:pt modelId="{04E7AE72-6F10-C64E-9882-AFF86C214EAD}" type="sibTrans" cxnId="{7CE053DA-C491-8A4D-A12B-3B652E8B2231}">
      <dgm:prSet/>
      <dgm:spPr/>
      <dgm:t>
        <a:bodyPr/>
        <a:lstStyle/>
        <a:p>
          <a:endParaRPr lang="cs-CZ"/>
        </a:p>
      </dgm:t>
    </dgm:pt>
    <dgm:pt modelId="{C7688AEC-9117-7244-BB29-2772774462BB}">
      <dgm:prSet phldrT="[Text]"/>
      <dgm:spPr/>
      <dgm:t>
        <a:bodyPr/>
        <a:lstStyle/>
        <a:p>
          <a:r>
            <a:rPr lang="cs-CZ" dirty="0"/>
            <a:t>6. Výběr očkovacího místa</a:t>
          </a:r>
        </a:p>
      </dgm:t>
    </dgm:pt>
    <dgm:pt modelId="{7D0DF73D-C6A5-C44F-B5E8-681D3C4EA62E}" type="parTrans" cxnId="{0F36DA14-5794-F744-8927-54C93C5EB4BA}">
      <dgm:prSet/>
      <dgm:spPr/>
      <dgm:t>
        <a:bodyPr/>
        <a:lstStyle/>
        <a:p>
          <a:endParaRPr lang="cs-CZ"/>
        </a:p>
      </dgm:t>
    </dgm:pt>
    <dgm:pt modelId="{8C990DE5-0B01-C648-94E1-FEA2C1E7724C}" type="sibTrans" cxnId="{0F36DA14-5794-F744-8927-54C93C5EB4BA}">
      <dgm:prSet/>
      <dgm:spPr/>
      <dgm:t>
        <a:bodyPr/>
        <a:lstStyle/>
        <a:p>
          <a:endParaRPr lang="cs-CZ"/>
        </a:p>
      </dgm:t>
    </dgm:pt>
    <dgm:pt modelId="{E054B23F-021C-DD4B-9B0F-B582CA8B9C52}">
      <dgm:prSet phldrT="[Text]"/>
      <dgm:spPr/>
      <dgm:t>
        <a:bodyPr/>
        <a:lstStyle/>
        <a:p>
          <a:r>
            <a:rPr lang="cs-CZ" dirty="0"/>
            <a:t>7. Výběr termínu očkování </a:t>
          </a:r>
        </a:p>
      </dgm:t>
    </dgm:pt>
    <dgm:pt modelId="{8C343B0F-4890-E94A-9F17-62F12478A534}" type="parTrans" cxnId="{F47FC900-B66D-3747-BB2B-3157BB1410AD}">
      <dgm:prSet/>
      <dgm:spPr/>
      <dgm:t>
        <a:bodyPr/>
        <a:lstStyle/>
        <a:p>
          <a:endParaRPr lang="cs-CZ"/>
        </a:p>
      </dgm:t>
    </dgm:pt>
    <dgm:pt modelId="{8C8821BF-987D-4F40-A6E7-F68590A94026}" type="sibTrans" cxnId="{F47FC900-B66D-3747-BB2B-3157BB1410AD}">
      <dgm:prSet/>
      <dgm:spPr/>
      <dgm:t>
        <a:bodyPr/>
        <a:lstStyle/>
        <a:p>
          <a:endParaRPr lang="cs-CZ"/>
        </a:p>
      </dgm:t>
    </dgm:pt>
    <dgm:pt modelId="{162560C2-263F-A14D-A95C-60F1606C95A4}" type="pres">
      <dgm:prSet presAssocID="{C63DB78B-8B01-ED4F-9DF7-C2C695B3BB1A}" presName="Name0" presStyleCnt="0">
        <dgm:presLayoutVars>
          <dgm:dir/>
          <dgm:animLvl val="lvl"/>
          <dgm:resizeHandles val="exact"/>
        </dgm:presLayoutVars>
      </dgm:prSet>
      <dgm:spPr/>
    </dgm:pt>
    <dgm:pt modelId="{C8407545-8DDA-564F-8688-EEE5153A314A}" type="pres">
      <dgm:prSet presAssocID="{D92161D7-217C-AD4F-BD38-415D5DE0C5B7}" presName="parTxOnly" presStyleLbl="node1" presStyleIdx="0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7EBFF-971D-4543-9F28-E6D85D646BB7}" type="pres">
      <dgm:prSet presAssocID="{32C651D6-056A-DA49-8ACB-E0EFDF0AB5B1}" presName="parTxOnlySpace" presStyleCnt="0"/>
      <dgm:spPr/>
    </dgm:pt>
    <dgm:pt modelId="{CE7F4EE2-CE90-304E-A369-7C047EC493D9}" type="pres">
      <dgm:prSet presAssocID="{ADF40DBF-018A-684D-A7A5-A641387D346A}" presName="parTxOnly" presStyleLbl="node1" presStyleIdx="1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41A557-CBE0-F24D-8DE4-E31A09A25462}" type="pres">
      <dgm:prSet presAssocID="{415D708D-C6AA-9544-885B-2D84B7D96E62}" presName="parTxOnlySpace" presStyleCnt="0"/>
      <dgm:spPr/>
    </dgm:pt>
    <dgm:pt modelId="{1FF05916-2954-CE46-8F86-2EE273EA8ACF}" type="pres">
      <dgm:prSet presAssocID="{9BF33D7B-276C-FD41-A778-19A1A5F701D2}" presName="parTxOnly" presStyleLbl="node1" presStyleIdx="2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77164D-1EAE-A74B-B6A1-AF2F5326D61A}" type="pres">
      <dgm:prSet presAssocID="{B6B382F6-4F7C-0A47-AEB6-ACA54948B2F3}" presName="parTxOnlySpace" presStyleCnt="0"/>
      <dgm:spPr/>
    </dgm:pt>
    <dgm:pt modelId="{0ED0CCAA-E971-2A4B-AEFB-87A9824DCC31}" type="pres">
      <dgm:prSet presAssocID="{4973F50B-0401-5143-A78D-841F5ED6BF3A}" presName="parTxOnly" presStyleLbl="node1" presStyleIdx="3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02104E-44B4-AB48-A912-49D3C12D02FE}" type="pres">
      <dgm:prSet presAssocID="{209AC885-7F84-3049-A9C1-B47932BC0A97}" presName="parTxOnlySpace" presStyleCnt="0"/>
      <dgm:spPr/>
    </dgm:pt>
    <dgm:pt modelId="{8EACAE2A-BA66-414F-8F07-1780B9E2B13D}" type="pres">
      <dgm:prSet presAssocID="{4E0E7E94-E1CE-514F-8ED5-15DC9BB5EA82}" presName="parTxOnly" presStyleLbl="node1" presStyleIdx="4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DFF38E-7098-AD41-A6CD-7063535AB3D9}" type="pres">
      <dgm:prSet presAssocID="{04E7AE72-6F10-C64E-9882-AFF86C214EAD}" presName="parTxOnlySpace" presStyleCnt="0"/>
      <dgm:spPr/>
    </dgm:pt>
    <dgm:pt modelId="{618FC76E-E01B-5E46-8628-3377F12B4A9B}" type="pres">
      <dgm:prSet presAssocID="{C7688AEC-9117-7244-BB29-2772774462BB}" presName="parTxOnly" presStyleLbl="node1" presStyleIdx="5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F94561-71C1-5841-A1D1-282A52B00669}" type="pres">
      <dgm:prSet presAssocID="{8C990DE5-0B01-C648-94E1-FEA2C1E7724C}" presName="parTxOnlySpace" presStyleCnt="0"/>
      <dgm:spPr/>
    </dgm:pt>
    <dgm:pt modelId="{16BE4450-850A-9248-9891-9BA222F4FB0B}" type="pres">
      <dgm:prSet presAssocID="{E054B23F-021C-DD4B-9B0F-B582CA8B9C52}" presName="parTxOnly" presStyleLbl="node1" presStyleIdx="6" presStyleCnt="7" custLinFactY="-18093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7FC900-B66D-3747-BB2B-3157BB1410AD}" srcId="{C63DB78B-8B01-ED4F-9DF7-C2C695B3BB1A}" destId="{E054B23F-021C-DD4B-9B0F-B582CA8B9C52}" srcOrd="6" destOrd="0" parTransId="{8C343B0F-4890-E94A-9F17-62F12478A534}" sibTransId="{8C8821BF-987D-4F40-A6E7-F68590A94026}"/>
    <dgm:cxn modelId="{6318F4C7-38FD-481F-847E-D9FF136A4565}" type="presOf" srcId="{E054B23F-021C-DD4B-9B0F-B582CA8B9C52}" destId="{16BE4450-850A-9248-9891-9BA222F4FB0B}" srcOrd="0" destOrd="0" presId="urn:microsoft.com/office/officeart/2005/8/layout/chevron1"/>
    <dgm:cxn modelId="{5078C301-B3F6-8C42-AE07-E68A914AB822}" srcId="{C63DB78B-8B01-ED4F-9DF7-C2C695B3BB1A}" destId="{D92161D7-217C-AD4F-BD38-415D5DE0C5B7}" srcOrd="0" destOrd="0" parTransId="{83055ED7-40D9-6E40-A6A2-049B6534420E}" sibTransId="{32C651D6-056A-DA49-8ACB-E0EFDF0AB5B1}"/>
    <dgm:cxn modelId="{346A9784-9109-4C81-A6B2-457BE3FBE1EB}" type="presOf" srcId="{ADF40DBF-018A-684D-A7A5-A641387D346A}" destId="{CE7F4EE2-CE90-304E-A369-7C047EC493D9}" srcOrd="0" destOrd="0" presId="urn:microsoft.com/office/officeart/2005/8/layout/chevron1"/>
    <dgm:cxn modelId="{C9606594-939C-3F4D-AE3D-19F9DA3DA680}" srcId="{C63DB78B-8B01-ED4F-9DF7-C2C695B3BB1A}" destId="{ADF40DBF-018A-684D-A7A5-A641387D346A}" srcOrd="1" destOrd="0" parTransId="{26E086AB-15AE-414B-8142-2BA6C507890A}" sibTransId="{415D708D-C6AA-9544-885B-2D84B7D96E62}"/>
    <dgm:cxn modelId="{6A9716AB-7D25-924F-92C0-4C2050BB974D}" srcId="{C63DB78B-8B01-ED4F-9DF7-C2C695B3BB1A}" destId="{9BF33D7B-276C-FD41-A778-19A1A5F701D2}" srcOrd="2" destOrd="0" parTransId="{CE861760-FF9A-3045-849F-B12568D2FFEE}" sibTransId="{B6B382F6-4F7C-0A47-AEB6-ACA54948B2F3}"/>
    <dgm:cxn modelId="{2528551A-FB2B-384B-AEA4-F1FC8733FED0}" srcId="{C63DB78B-8B01-ED4F-9DF7-C2C695B3BB1A}" destId="{4973F50B-0401-5143-A78D-841F5ED6BF3A}" srcOrd="3" destOrd="0" parTransId="{389F6F8B-A041-3E45-9243-384239BB2FE5}" sibTransId="{209AC885-7F84-3049-A9C1-B47932BC0A97}"/>
    <dgm:cxn modelId="{0F36DA14-5794-F744-8927-54C93C5EB4BA}" srcId="{C63DB78B-8B01-ED4F-9DF7-C2C695B3BB1A}" destId="{C7688AEC-9117-7244-BB29-2772774462BB}" srcOrd="5" destOrd="0" parTransId="{7D0DF73D-C6A5-C44F-B5E8-681D3C4EA62E}" sibTransId="{8C990DE5-0B01-C648-94E1-FEA2C1E7724C}"/>
    <dgm:cxn modelId="{D452744C-391C-4DD7-A352-F002ABB12588}" type="presOf" srcId="{D92161D7-217C-AD4F-BD38-415D5DE0C5B7}" destId="{C8407545-8DDA-564F-8688-EEE5153A314A}" srcOrd="0" destOrd="0" presId="urn:microsoft.com/office/officeart/2005/8/layout/chevron1"/>
    <dgm:cxn modelId="{0BA472C8-A277-4666-BC85-43175A2B9CA4}" type="presOf" srcId="{C63DB78B-8B01-ED4F-9DF7-C2C695B3BB1A}" destId="{162560C2-263F-A14D-A95C-60F1606C95A4}" srcOrd="0" destOrd="0" presId="urn:microsoft.com/office/officeart/2005/8/layout/chevron1"/>
    <dgm:cxn modelId="{4AD64BA9-40E3-4FEC-8E7B-3247F57B0E7A}" type="presOf" srcId="{9BF33D7B-276C-FD41-A778-19A1A5F701D2}" destId="{1FF05916-2954-CE46-8F86-2EE273EA8ACF}" srcOrd="0" destOrd="0" presId="urn:microsoft.com/office/officeart/2005/8/layout/chevron1"/>
    <dgm:cxn modelId="{B64491A6-B4CF-4161-8AB7-482C90E904B1}" type="presOf" srcId="{4E0E7E94-E1CE-514F-8ED5-15DC9BB5EA82}" destId="{8EACAE2A-BA66-414F-8F07-1780B9E2B13D}" srcOrd="0" destOrd="0" presId="urn:microsoft.com/office/officeart/2005/8/layout/chevron1"/>
    <dgm:cxn modelId="{12E613BF-A5F2-4ED2-BD58-B968559E57B9}" type="presOf" srcId="{4973F50B-0401-5143-A78D-841F5ED6BF3A}" destId="{0ED0CCAA-E971-2A4B-AEFB-87A9824DCC31}" srcOrd="0" destOrd="0" presId="urn:microsoft.com/office/officeart/2005/8/layout/chevron1"/>
    <dgm:cxn modelId="{C1B7B607-1A88-4466-A8B9-F19955D2470F}" type="presOf" srcId="{C7688AEC-9117-7244-BB29-2772774462BB}" destId="{618FC76E-E01B-5E46-8628-3377F12B4A9B}" srcOrd="0" destOrd="0" presId="urn:microsoft.com/office/officeart/2005/8/layout/chevron1"/>
    <dgm:cxn modelId="{7CE053DA-C491-8A4D-A12B-3B652E8B2231}" srcId="{C63DB78B-8B01-ED4F-9DF7-C2C695B3BB1A}" destId="{4E0E7E94-E1CE-514F-8ED5-15DC9BB5EA82}" srcOrd="4" destOrd="0" parTransId="{90CDF3C8-A224-EE4F-8D16-3FFCDAD4C414}" sibTransId="{04E7AE72-6F10-C64E-9882-AFF86C214EAD}"/>
    <dgm:cxn modelId="{1C869514-FBCD-43E6-92A1-3BBA76BAB610}" type="presParOf" srcId="{162560C2-263F-A14D-A95C-60F1606C95A4}" destId="{C8407545-8DDA-564F-8688-EEE5153A314A}" srcOrd="0" destOrd="0" presId="urn:microsoft.com/office/officeart/2005/8/layout/chevron1"/>
    <dgm:cxn modelId="{BF4A86E4-EC8E-462E-9C73-436CACDF6DC2}" type="presParOf" srcId="{162560C2-263F-A14D-A95C-60F1606C95A4}" destId="{9DF7EBFF-971D-4543-9F28-E6D85D646BB7}" srcOrd="1" destOrd="0" presId="urn:microsoft.com/office/officeart/2005/8/layout/chevron1"/>
    <dgm:cxn modelId="{A24B51F3-8B86-4A24-81CC-686F1F6652CC}" type="presParOf" srcId="{162560C2-263F-A14D-A95C-60F1606C95A4}" destId="{CE7F4EE2-CE90-304E-A369-7C047EC493D9}" srcOrd="2" destOrd="0" presId="urn:microsoft.com/office/officeart/2005/8/layout/chevron1"/>
    <dgm:cxn modelId="{237C5C62-5C88-4661-A022-AAEE4D422E08}" type="presParOf" srcId="{162560C2-263F-A14D-A95C-60F1606C95A4}" destId="{F741A557-CBE0-F24D-8DE4-E31A09A25462}" srcOrd="3" destOrd="0" presId="urn:microsoft.com/office/officeart/2005/8/layout/chevron1"/>
    <dgm:cxn modelId="{7213E078-A700-474C-B427-2608A4464798}" type="presParOf" srcId="{162560C2-263F-A14D-A95C-60F1606C95A4}" destId="{1FF05916-2954-CE46-8F86-2EE273EA8ACF}" srcOrd="4" destOrd="0" presId="urn:microsoft.com/office/officeart/2005/8/layout/chevron1"/>
    <dgm:cxn modelId="{4ACA2C91-0599-40AC-80A8-B8F4F630EEC0}" type="presParOf" srcId="{162560C2-263F-A14D-A95C-60F1606C95A4}" destId="{4177164D-1EAE-A74B-B6A1-AF2F5326D61A}" srcOrd="5" destOrd="0" presId="urn:microsoft.com/office/officeart/2005/8/layout/chevron1"/>
    <dgm:cxn modelId="{B6F3C78B-BAE9-4CBC-97AC-F67FED9C2BDB}" type="presParOf" srcId="{162560C2-263F-A14D-A95C-60F1606C95A4}" destId="{0ED0CCAA-E971-2A4B-AEFB-87A9824DCC31}" srcOrd="6" destOrd="0" presId="urn:microsoft.com/office/officeart/2005/8/layout/chevron1"/>
    <dgm:cxn modelId="{5D83B42F-AAF0-49F9-96CA-AC4EBEB4E777}" type="presParOf" srcId="{162560C2-263F-A14D-A95C-60F1606C95A4}" destId="{4602104E-44B4-AB48-A912-49D3C12D02FE}" srcOrd="7" destOrd="0" presId="urn:microsoft.com/office/officeart/2005/8/layout/chevron1"/>
    <dgm:cxn modelId="{DB162317-C1CC-4F5A-8966-EE2A4DE8DE53}" type="presParOf" srcId="{162560C2-263F-A14D-A95C-60F1606C95A4}" destId="{8EACAE2A-BA66-414F-8F07-1780B9E2B13D}" srcOrd="8" destOrd="0" presId="urn:microsoft.com/office/officeart/2005/8/layout/chevron1"/>
    <dgm:cxn modelId="{162A5C69-AE63-4AFB-B096-B8AC29668090}" type="presParOf" srcId="{162560C2-263F-A14D-A95C-60F1606C95A4}" destId="{54DFF38E-7098-AD41-A6CD-7063535AB3D9}" srcOrd="9" destOrd="0" presId="urn:microsoft.com/office/officeart/2005/8/layout/chevron1"/>
    <dgm:cxn modelId="{B414AE53-A57E-451F-ACAB-783C4AAF37E6}" type="presParOf" srcId="{162560C2-263F-A14D-A95C-60F1606C95A4}" destId="{618FC76E-E01B-5E46-8628-3377F12B4A9B}" srcOrd="10" destOrd="0" presId="urn:microsoft.com/office/officeart/2005/8/layout/chevron1"/>
    <dgm:cxn modelId="{23710FD3-ADFA-4E4D-92E0-4908FA31BB07}" type="presParOf" srcId="{162560C2-263F-A14D-A95C-60F1606C95A4}" destId="{BBF94561-71C1-5841-A1D1-282A52B00669}" srcOrd="11" destOrd="0" presId="urn:microsoft.com/office/officeart/2005/8/layout/chevron1"/>
    <dgm:cxn modelId="{5FD00D7E-5F5F-432E-BF21-C718FCD458F7}" type="presParOf" srcId="{162560C2-263F-A14D-A95C-60F1606C95A4}" destId="{16BE4450-850A-9248-9891-9BA222F4FB0B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3DB78B-8B01-ED4F-9DF7-C2C695B3BB1A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D92161D7-217C-AD4F-BD38-415D5DE0C5B7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1. Ověření telefonního čísla</a:t>
          </a:r>
        </a:p>
      </dgm:t>
    </dgm:pt>
    <dgm:pt modelId="{83055ED7-40D9-6E40-A6A2-049B6534420E}" type="parTrans" cxnId="{5078C301-B3F6-8C42-AE07-E68A914AB822}">
      <dgm:prSet/>
      <dgm:spPr/>
      <dgm:t>
        <a:bodyPr/>
        <a:lstStyle/>
        <a:p>
          <a:endParaRPr lang="cs-CZ"/>
        </a:p>
      </dgm:t>
    </dgm:pt>
    <dgm:pt modelId="{32C651D6-056A-DA49-8ACB-E0EFDF0AB5B1}" type="sibTrans" cxnId="{5078C301-B3F6-8C42-AE07-E68A914AB822}">
      <dgm:prSet/>
      <dgm:spPr/>
      <dgm:t>
        <a:bodyPr/>
        <a:lstStyle/>
        <a:p>
          <a:endParaRPr lang="cs-CZ"/>
        </a:p>
      </dgm:t>
    </dgm:pt>
    <dgm:pt modelId="{ADF40DBF-018A-684D-A7A5-A641387D346A}">
      <dgm:prSet phldrT="[Text]"/>
      <dgm:spPr/>
      <dgm:t>
        <a:bodyPr/>
        <a:lstStyle/>
        <a:p>
          <a:r>
            <a:rPr lang="cs-CZ" dirty="0"/>
            <a:t>2. Zdání kontrolního PIN kódu</a:t>
          </a:r>
        </a:p>
      </dgm:t>
    </dgm:pt>
    <dgm:pt modelId="{26E086AB-15AE-414B-8142-2BA6C507890A}" type="parTrans" cxnId="{C9606594-939C-3F4D-AE3D-19F9DA3DA680}">
      <dgm:prSet/>
      <dgm:spPr/>
      <dgm:t>
        <a:bodyPr/>
        <a:lstStyle/>
        <a:p>
          <a:endParaRPr lang="cs-CZ"/>
        </a:p>
      </dgm:t>
    </dgm:pt>
    <dgm:pt modelId="{415D708D-C6AA-9544-885B-2D84B7D96E62}" type="sibTrans" cxnId="{C9606594-939C-3F4D-AE3D-19F9DA3DA680}">
      <dgm:prSet/>
      <dgm:spPr/>
      <dgm:t>
        <a:bodyPr/>
        <a:lstStyle/>
        <a:p>
          <a:endParaRPr lang="cs-CZ"/>
        </a:p>
      </dgm:t>
    </dgm:pt>
    <dgm:pt modelId="{9BF33D7B-276C-FD41-A778-19A1A5F701D2}">
      <dgm:prSet phldrT="[Text]"/>
      <dgm:spPr/>
      <dgm:t>
        <a:bodyPr/>
        <a:lstStyle/>
        <a:p>
          <a:r>
            <a:rPr lang="cs-CZ" dirty="0"/>
            <a:t>3. Vyplnění  a uložení registrace</a:t>
          </a:r>
        </a:p>
      </dgm:t>
    </dgm:pt>
    <dgm:pt modelId="{CE861760-FF9A-3045-849F-B12568D2FFEE}" type="parTrans" cxnId="{6A9716AB-7D25-924F-92C0-4C2050BB974D}">
      <dgm:prSet/>
      <dgm:spPr/>
      <dgm:t>
        <a:bodyPr/>
        <a:lstStyle/>
        <a:p>
          <a:endParaRPr lang="cs-CZ"/>
        </a:p>
      </dgm:t>
    </dgm:pt>
    <dgm:pt modelId="{B6B382F6-4F7C-0A47-AEB6-ACA54948B2F3}" type="sibTrans" cxnId="{6A9716AB-7D25-924F-92C0-4C2050BB974D}">
      <dgm:prSet/>
      <dgm:spPr/>
      <dgm:t>
        <a:bodyPr/>
        <a:lstStyle/>
        <a:p>
          <a:endParaRPr lang="cs-CZ"/>
        </a:p>
      </dgm:t>
    </dgm:pt>
    <dgm:pt modelId="{4973F50B-0401-5143-A78D-841F5ED6BF3A}">
      <dgm:prSet phldrT="[Text]"/>
      <dgm:spPr/>
      <dgm:t>
        <a:bodyPr/>
        <a:lstStyle/>
        <a:p>
          <a:r>
            <a:rPr lang="cs-CZ" dirty="0"/>
            <a:t>4. Potvrzení korektní registrace</a:t>
          </a:r>
        </a:p>
      </dgm:t>
    </dgm:pt>
    <dgm:pt modelId="{389F6F8B-A041-3E45-9243-384239BB2FE5}" type="parTrans" cxnId="{2528551A-FB2B-384B-AEA4-F1FC8733FED0}">
      <dgm:prSet/>
      <dgm:spPr/>
      <dgm:t>
        <a:bodyPr/>
        <a:lstStyle/>
        <a:p>
          <a:endParaRPr lang="cs-CZ"/>
        </a:p>
      </dgm:t>
    </dgm:pt>
    <dgm:pt modelId="{209AC885-7F84-3049-A9C1-B47932BC0A97}" type="sibTrans" cxnId="{2528551A-FB2B-384B-AEA4-F1FC8733FED0}">
      <dgm:prSet/>
      <dgm:spPr/>
      <dgm:t>
        <a:bodyPr/>
        <a:lstStyle/>
        <a:p>
          <a:endParaRPr lang="cs-CZ"/>
        </a:p>
      </dgm:t>
    </dgm:pt>
    <dgm:pt modelId="{4E0E7E94-E1CE-514F-8ED5-15DC9BB5EA82}">
      <dgm:prSet phldrT="[Text]"/>
      <dgm:spPr/>
      <dgm:t>
        <a:bodyPr/>
        <a:lstStyle/>
        <a:p>
          <a:r>
            <a:rPr lang="cs-CZ" dirty="0"/>
            <a:t>5. Přihlášení k rezervaci místa/terminu</a:t>
          </a:r>
        </a:p>
      </dgm:t>
    </dgm:pt>
    <dgm:pt modelId="{90CDF3C8-A224-EE4F-8D16-3FFCDAD4C414}" type="parTrans" cxnId="{7CE053DA-C491-8A4D-A12B-3B652E8B2231}">
      <dgm:prSet/>
      <dgm:spPr/>
      <dgm:t>
        <a:bodyPr/>
        <a:lstStyle/>
        <a:p>
          <a:endParaRPr lang="cs-CZ"/>
        </a:p>
      </dgm:t>
    </dgm:pt>
    <dgm:pt modelId="{04E7AE72-6F10-C64E-9882-AFF86C214EAD}" type="sibTrans" cxnId="{7CE053DA-C491-8A4D-A12B-3B652E8B2231}">
      <dgm:prSet/>
      <dgm:spPr/>
      <dgm:t>
        <a:bodyPr/>
        <a:lstStyle/>
        <a:p>
          <a:endParaRPr lang="cs-CZ"/>
        </a:p>
      </dgm:t>
    </dgm:pt>
    <dgm:pt modelId="{C7688AEC-9117-7244-BB29-2772774462BB}">
      <dgm:prSet phldrT="[Text]"/>
      <dgm:spPr/>
      <dgm:t>
        <a:bodyPr/>
        <a:lstStyle/>
        <a:p>
          <a:r>
            <a:rPr lang="cs-CZ" dirty="0"/>
            <a:t>6. Výběr očkovacího místa</a:t>
          </a:r>
        </a:p>
      </dgm:t>
    </dgm:pt>
    <dgm:pt modelId="{7D0DF73D-C6A5-C44F-B5E8-681D3C4EA62E}" type="parTrans" cxnId="{0F36DA14-5794-F744-8927-54C93C5EB4BA}">
      <dgm:prSet/>
      <dgm:spPr/>
      <dgm:t>
        <a:bodyPr/>
        <a:lstStyle/>
        <a:p>
          <a:endParaRPr lang="cs-CZ"/>
        </a:p>
      </dgm:t>
    </dgm:pt>
    <dgm:pt modelId="{8C990DE5-0B01-C648-94E1-FEA2C1E7724C}" type="sibTrans" cxnId="{0F36DA14-5794-F744-8927-54C93C5EB4BA}">
      <dgm:prSet/>
      <dgm:spPr/>
      <dgm:t>
        <a:bodyPr/>
        <a:lstStyle/>
        <a:p>
          <a:endParaRPr lang="cs-CZ"/>
        </a:p>
      </dgm:t>
    </dgm:pt>
    <dgm:pt modelId="{E054B23F-021C-DD4B-9B0F-B582CA8B9C52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7. Výběr termínu očkování </a:t>
          </a:r>
        </a:p>
      </dgm:t>
    </dgm:pt>
    <dgm:pt modelId="{8C343B0F-4890-E94A-9F17-62F12478A534}" type="parTrans" cxnId="{F47FC900-B66D-3747-BB2B-3157BB1410AD}">
      <dgm:prSet/>
      <dgm:spPr/>
      <dgm:t>
        <a:bodyPr/>
        <a:lstStyle/>
        <a:p>
          <a:endParaRPr lang="cs-CZ"/>
        </a:p>
      </dgm:t>
    </dgm:pt>
    <dgm:pt modelId="{8C8821BF-987D-4F40-A6E7-F68590A94026}" type="sibTrans" cxnId="{F47FC900-B66D-3747-BB2B-3157BB1410AD}">
      <dgm:prSet/>
      <dgm:spPr/>
      <dgm:t>
        <a:bodyPr/>
        <a:lstStyle/>
        <a:p>
          <a:endParaRPr lang="cs-CZ"/>
        </a:p>
      </dgm:t>
    </dgm:pt>
    <dgm:pt modelId="{162560C2-263F-A14D-A95C-60F1606C95A4}" type="pres">
      <dgm:prSet presAssocID="{C63DB78B-8B01-ED4F-9DF7-C2C695B3BB1A}" presName="Name0" presStyleCnt="0">
        <dgm:presLayoutVars>
          <dgm:dir/>
          <dgm:animLvl val="lvl"/>
          <dgm:resizeHandles val="exact"/>
        </dgm:presLayoutVars>
      </dgm:prSet>
      <dgm:spPr/>
    </dgm:pt>
    <dgm:pt modelId="{C8407545-8DDA-564F-8688-EEE5153A314A}" type="pres">
      <dgm:prSet presAssocID="{D92161D7-217C-AD4F-BD38-415D5DE0C5B7}" presName="parTxOnly" presStyleLbl="node1" presStyleIdx="0" presStyleCnt="7" custLinFactY="-18232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F7EBFF-971D-4543-9F28-E6D85D646BB7}" type="pres">
      <dgm:prSet presAssocID="{32C651D6-056A-DA49-8ACB-E0EFDF0AB5B1}" presName="parTxOnlySpace" presStyleCnt="0"/>
      <dgm:spPr/>
    </dgm:pt>
    <dgm:pt modelId="{CE7F4EE2-CE90-304E-A369-7C047EC493D9}" type="pres">
      <dgm:prSet presAssocID="{ADF40DBF-018A-684D-A7A5-A641387D346A}" presName="parTxOnly" presStyleLbl="node1" presStyleIdx="1" presStyleCnt="7" custLinFactY="-18232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41A557-CBE0-F24D-8DE4-E31A09A25462}" type="pres">
      <dgm:prSet presAssocID="{415D708D-C6AA-9544-885B-2D84B7D96E62}" presName="parTxOnlySpace" presStyleCnt="0"/>
      <dgm:spPr/>
    </dgm:pt>
    <dgm:pt modelId="{1FF05916-2954-CE46-8F86-2EE273EA8ACF}" type="pres">
      <dgm:prSet presAssocID="{9BF33D7B-276C-FD41-A778-19A1A5F701D2}" presName="parTxOnly" presStyleLbl="node1" presStyleIdx="2" presStyleCnt="7" custLinFactY="-18232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77164D-1EAE-A74B-B6A1-AF2F5326D61A}" type="pres">
      <dgm:prSet presAssocID="{B6B382F6-4F7C-0A47-AEB6-ACA54948B2F3}" presName="parTxOnlySpace" presStyleCnt="0"/>
      <dgm:spPr/>
    </dgm:pt>
    <dgm:pt modelId="{0ED0CCAA-E971-2A4B-AEFB-87A9824DCC31}" type="pres">
      <dgm:prSet presAssocID="{4973F50B-0401-5143-A78D-841F5ED6BF3A}" presName="parTxOnly" presStyleLbl="node1" presStyleIdx="3" presStyleCnt="7" custLinFactY="-18232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02104E-44B4-AB48-A912-49D3C12D02FE}" type="pres">
      <dgm:prSet presAssocID="{209AC885-7F84-3049-A9C1-B47932BC0A97}" presName="parTxOnlySpace" presStyleCnt="0"/>
      <dgm:spPr/>
    </dgm:pt>
    <dgm:pt modelId="{8EACAE2A-BA66-414F-8F07-1780B9E2B13D}" type="pres">
      <dgm:prSet presAssocID="{4E0E7E94-E1CE-514F-8ED5-15DC9BB5EA82}" presName="parTxOnly" presStyleLbl="node1" presStyleIdx="4" presStyleCnt="7" custLinFactY="-18232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DFF38E-7098-AD41-A6CD-7063535AB3D9}" type="pres">
      <dgm:prSet presAssocID="{04E7AE72-6F10-C64E-9882-AFF86C214EAD}" presName="parTxOnlySpace" presStyleCnt="0"/>
      <dgm:spPr/>
    </dgm:pt>
    <dgm:pt modelId="{618FC76E-E01B-5E46-8628-3377F12B4A9B}" type="pres">
      <dgm:prSet presAssocID="{C7688AEC-9117-7244-BB29-2772774462BB}" presName="parTxOnly" presStyleLbl="node1" presStyleIdx="5" presStyleCnt="7" custLinFactY="-18232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F94561-71C1-5841-A1D1-282A52B00669}" type="pres">
      <dgm:prSet presAssocID="{8C990DE5-0B01-C648-94E1-FEA2C1E7724C}" presName="parTxOnlySpace" presStyleCnt="0"/>
      <dgm:spPr/>
    </dgm:pt>
    <dgm:pt modelId="{16BE4450-850A-9248-9891-9BA222F4FB0B}" type="pres">
      <dgm:prSet presAssocID="{E054B23F-021C-DD4B-9B0F-B582CA8B9C52}" presName="parTxOnly" presStyleLbl="node1" presStyleIdx="6" presStyleCnt="7" custLinFactNeighborX="94118" custLinFactNeighborY="-31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47FC900-B66D-3747-BB2B-3157BB1410AD}" srcId="{C63DB78B-8B01-ED4F-9DF7-C2C695B3BB1A}" destId="{E054B23F-021C-DD4B-9B0F-B582CA8B9C52}" srcOrd="6" destOrd="0" parTransId="{8C343B0F-4890-E94A-9F17-62F12478A534}" sibTransId="{8C8821BF-987D-4F40-A6E7-F68590A94026}"/>
    <dgm:cxn modelId="{72E08A53-B2F0-4F47-B92E-A50FDC526754}" type="presOf" srcId="{C7688AEC-9117-7244-BB29-2772774462BB}" destId="{618FC76E-E01B-5E46-8628-3377F12B4A9B}" srcOrd="0" destOrd="0" presId="urn:microsoft.com/office/officeart/2005/8/layout/chevron1"/>
    <dgm:cxn modelId="{5C705D60-CBB6-4A44-A0DC-E5545E1404A9}" type="presOf" srcId="{ADF40DBF-018A-684D-A7A5-A641387D346A}" destId="{CE7F4EE2-CE90-304E-A369-7C047EC493D9}" srcOrd="0" destOrd="0" presId="urn:microsoft.com/office/officeart/2005/8/layout/chevron1"/>
    <dgm:cxn modelId="{5078C301-B3F6-8C42-AE07-E68A914AB822}" srcId="{C63DB78B-8B01-ED4F-9DF7-C2C695B3BB1A}" destId="{D92161D7-217C-AD4F-BD38-415D5DE0C5B7}" srcOrd="0" destOrd="0" parTransId="{83055ED7-40D9-6E40-A6A2-049B6534420E}" sibTransId="{32C651D6-056A-DA49-8ACB-E0EFDF0AB5B1}"/>
    <dgm:cxn modelId="{C9606594-939C-3F4D-AE3D-19F9DA3DA680}" srcId="{C63DB78B-8B01-ED4F-9DF7-C2C695B3BB1A}" destId="{ADF40DBF-018A-684D-A7A5-A641387D346A}" srcOrd="1" destOrd="0" parTransId="{26E086AB-15AE-414B-8142-2BA6C507890A}" sibTransId="{415D708D-C6AA-9544-885B-2D84B7D96E62}"/>
    <dgm:cxn modelId="{6A9716AB-7D25-924F-92C0-4C2050BB974D}" srcId="{C63DB78B-8B01-ED4F-9DF7-C2C695B3BB1A}" destId="{9BF33D7B-276C-FD41-A778-19A1A5F701D2}" srcOrd="2" destOrd="0" parTransId="{CE861760-FF9A-3045-849F-B12568D2FFEE}" sibTransId="{B6B382F6-4F7C-0A47-AEB6-ACA54948B2F3}"/>
    <dgm:cxn modelId="{D05030CD-9687-4747-BDD8-CD7261F8C161}" type="presOf" srcId="{9BF33D7B-276C-FD41-A778-19A1A5F701D2}" destId="{1FF05916-2954-CE46-8F86-2EE273EA8ACF}" srcOrd="0" destOrd="0" presId="urn:microsoft.com/office/officeart/2005/8/layout/chevron1"/>
    <dgm:cxn modelId="{463AF20C-6046-4789-874F-407AF3B39E77}" type="presOf" srcId="{C63DB78B-8B01-ED4F-9DF7-C2C695B3BB1A}" destId="{162560C2-263F-A14D-A95C-60F1606C95A4}" srcOrd="0" destOrd="0" presId="urn:microsoft.com/office/officeart/2005/8/layout/chevron1"/>
    <dgm:cxn modelId="{2528551A-FB2B-384B-AEA4-F1FC8733FED0}" srcId="{C63DB78B-8B01-ED4F-9DF7-C2C695B3BB1A}" destId="{4973F50B-0401-5143-A78D-841F5ED6BF3A}" srcOrd="3" destOrd="0" parTransId="{389F6F8B-A041-3E45-9243-384239BB2FE5}" sibTransId="{209AC885-7F84-3049-A9C1-B47932BC0A97}"/>
    <dgm:cxn modelId="{0F36DA14-5794-F744-8927-54C93C5EB4BA}" srcId="{C63DB78B-8B01-ED4F-9DF7-C2C695B3BB1A}" destId="{C7688AEC-9117-7244-BB29-2772774462BB}" srcOrd="5" destOrd="0" parTransId="{7D0DF73D-C6A5-C44F-B5E8-681D3C4EA62E}" sibTransId="{8C990DE5-0B01-C648-94E1-FEA2C1E7724C}"/>
    <dgm:cxn modelId="{6FA922DD-D235-40A3-80B6-CB5BA8ADE281}" type="presOf" srcId="{D92161D7-217C-AD4F-BD38-415D5DE0C5B7}" destId="{C8407545-8DDA-564F-8688-EEE5153A314A}" srcOrd="0" destOrd="0" presId="urn:microsoft.com/office/officeart/2005/8/layout/chevron1"/>
    <dgm:cxn modelId="{C31C58F1-C5CE-40F2-A7E6-63445D57DBFB}" type="presOf" srcId="{E054B23F-021C-DD4B-9B0F-B582CA8B9C52}" destId="{16BE4450-850A-9248-9891-9BA222F4FB0B}" srcOrd="0" destOrd="0" presId="urn:microsoft.com/office/officeart/2005/8/layout/chevron1"/>
    <dgm:cxn modelId="{CD155932-8292-4820-BB53-093936BCBD6C}" type="presOf" srcId="{4E0E7E94-E1CE-514F-8ED5-15DC9BB5EA82}" destId="{8EACAE2A-BA66-414F-8F07-1780B9E2B13D}" srcOrd="0" destOrd="0" presId="urn:microsoft.com/office/officeart/2005/8/layout/chevron1"/>
    <dgm:cxn modelId="{1BBE00E3-399C-4678-A72F-B9A530DB1EAF}" type="presOf" srcId="{4973F50B-0401-5143-A78D-841F5ED6BF3A}" destId="{0ED0CCAA-E971-2A4B-AEFB-87A9824DCC31}" srcOrd="0" destOrd="0" presId="urn:microsoft.com/office/officeart/2005/8/layout/chevron1"/>
    <dgm:cxn modelId="{7CE053DA-C491-8A4D-A12B-3B652E8B2231}" srcId="{C63DB78B-8B01-ED4F-9DF7-C2C695B3BB1A}" destId="{4E0E7E94-E1CE-514F-8ED5-15DC9BB5EA82}" srcOrd="4" destOrd="0" parTransId="{90CDF3C8-A224-EE4F-8D16-3FFCDAD4C414}" sibTransId="{04E7AE72-6F10-C64E-9882-AFF86C214EAD}"/>
    <dgm:cxn modelId="{75749974-9D6F-4A05-B411-04CA64785451}" type="presParOf" srcId="{162560C2-263F-A14D-A95C-60F1606C95A4}" destId="{C8407545-8DDA-564F-8688-EEE5153A314A}" srcOrd="0" destOrd="0" presId="urn:microsoft.com/office/officeart/2005/8/layout/chevron1"/>
    <dgm:cxn modelId="{31372AFD-665F-433C-A0AF-6B3DFD865064}" type="presParOf" srcId="{162560C2-263F-A14D-A95C-60F1606C95A4}" destId="{9DF7EBFF-971D-4543-9F28-E6D85D646BB7}" srcOrd="1" destOrd="0" presId="urn:microsoft.com/office/officeart/2005/8/layout/chevron1"/>
    <dgm:cxn modelId="{1664229E-10CA-4E70-92A0-6BBEDFCB7EAA}" type="presParOf" srcId="{162560C2-263F-A14D-A95C-60F1606C95A4}" destId="{CE7F4EE2-CE90-304E-A369-7C047EC493D9}" srcOrd="2" destOrd="0" presId="urn:microsoft.com/office/officeart/2005/8/layout/chevron1"/>
    <dgm:cxn modelId="{5AAE6789-24FD-45FB-B315-073E972293A3}" type="presParOf" srcId="{162560C2-263F-A14D-A95C-60F1606C95A4}" destId="{F741A557-CBE0-F24D-8DE4-E31A09A25462}" srcOrd="3" destOrd="0" presId="urn:microsoft.com/office/officeart/2005/8/layout/chevron1"/>
    <dgm:cxn modelId="{4F8F530D-4F3E-4C09-BED1-5F03BE1E8EDC}" type="presParOf" srcId="{162560C2-263F-A14D-A95C-60F1606C95A4}" destId="{1FF05916-2954-CE46-8F86-2EE273EA8ACF}" srcOrd="4" destOrd="0" presId="urn:microsoft.com/office/officeart/2005/8/layout/chevron1"/>
    <dgm:cxn modelId="{DE2B7912-E012-4DFC-A6AD-42643C443883}" type="presParOf" srcId="{162560C2-263F-A14D-A95C-60F1606C95A4}" destId="{4177164D-1EAE-A74B-B6A1-AF2F5326D61A}" srcOrd="5" destOrd="0" presId="urn:microsoft.com/office/officeart/2005/8/layout/chevron1"/>
    <dgm:cxn modelId="{2BD0B79E-10CD-4767-AEA9-2660A3F61E09}" type="presParOf" srcId="{162560C2-263F-A14D-A95C-60F1606C95A4}" destId="{0ED0CCAA-E971-2A4B-AEFB-87A9824DCC31}" srcOrd="6" destOrd="0" presId="urn:microsoft.com/office/officeart/2005/8/layout/chevron1"/>
    <dgm:cxn modelId="{28EDE922-EB21-4A8C-A833-5670FA53A33F}" type="presParOf" srcId="{162560C2-263F-A14D-A95C-60F1606C95A4}" destId="{4602104E-44B4-AB48-A912-49D3C12D02FE}" srcOrd="7" destOrd="0" presId="urn:microsoft.com/office/officeart/2005/8/layout/chevron1"/>
    <dgm:cxn modelId="{E6F2179D-862F-4D13-A171-F12B6BF0B8B9}" type="presParOf" srcId="{162560C2-263F-A14D-A95C-60F1606C95A4}" destId="{8EACAE2A-BA66-414F-8F07-1780B9E2B13D}" srcOrd="8" destOrd="0" presId="urn:microsoft.com/office/officeart/2005/8/layout/chevron1"/>
    <dgm:cxn modelId="{E838B96F-7C9F-44BF-99DF-0BB1E83E735F}" type="presParOf" srcId="{162560C2-263F-A14D-A95C-60F1606C95A4}" destId="{54DFF38E-7098-AD41-A6CD-7063535AB3D9}" srcOrd="9" destOrd="0" presId="urn:microsoft.com/office/officeart/2005/8/layout/chevron1"/>
    <dgm:cxn modelId="{350FA031-4D63-4CBB-BB67-178BB0E78CD4}" type="presParOf" srcId="{162560C2-263F-A14D-A95C-60F1606C95A4}" destId="{618FC76E-E01B-5E46-8628-3377F12B4A9B}" srcOrd="10" destOrd="0" presId="urn:microsoft.com/office/officeart/2005/8/layout/chevron1"/>
    <dgm:cxn modelId="{944EBCD0-51BA-4ADA-BC35-138D6EE99AA6}" type="presParOf" srcId="{162560C2-263F-A14D-A95C-60F1606C95A4}" destId="{BBF94561-71C1-5841-A1D1-282A52B00669}" srcOrd="11" destOrd="0" presId="urn:microsoft.com/office/officeart/2005/8/layout/chevron1"/>
    <dgm:cxn modelId="{C7BF2C04-235B-4485-AAD5-DDF03BB6EC34}" type="presParOf" srcId="{162560C2-263F-A14D-A95C-60F1606C95A4}" destId="{16BE4450-850A-9248-9891-9BA222F4FB0B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7CEB-175A-4BFF-B09C-04ED724D473A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911F-7375-4E90-A9A0-E1E666D7F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97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3911F-7375-4E90-A9A0-E1E666D7F8EF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6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911F-7375-4E90-A9A0-E1E666D7F8E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48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účely logistických operací je v CFA operováno s měrnou jednotkou „ampulka“. Pro účely logistických přesunů je zaveden termín „plato“, kdy plato = 195 ampulek. Počet dávek v ampulce se může lišit a nelze se vždy spoléhat na 5/6 dávek z jedné ampulky. Z tohoto důvodu nelze logisticky odečítat počet provedených očkování uvedených v systému ISIN ze Skladu OČM v aplikaci CFA. Záznamy systému ISIN slouží jako korelace a výpočet výtěžnosti ampulek očkovací látky a indikují tak případné benefity či problémy s užíváním očkovací látky daného typu.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911F-7375-4E90-A9A0-E1E666D7F8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09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../media/image11.png"/><Relationship Id="rId4" Type="http://schemas.openxmlformats.org/officeDocument/2006/relationships/image" Target="NUL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NUL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2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4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xmlns="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xmlns="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xmlns="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xmlns="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168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E722C1-D86B-4309-A64A-788B97BF9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DDB0819-CB97-41B2-B915-C1F3A4100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92B9425-C09A-4C21-8F9C-C6B88077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00C414B-9D4E-46E7-A86C-8FC7DABA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0A5F701-F1B3-4285-ADBA-00BED120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97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79F75D-AFCD-4E32-95CD-3B5194E1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009B6B6-D04B-4B02-B3F3-6EB758517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A20E099-2031-47D4-AEE5-B0068570E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09B381C-F981-480D-A44D-5771D0BE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99EA0B7-5A98-4B9E-8818-F77B45CF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17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74C05B-FDEE-4EBE-8E26-5E3855332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25929FF-9318-4ECE-8D3A-61781D2BD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811F330-4DF7-4103-8FE3-71222E8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5D5F2B4-DC21-43D6-BF67-BD6F76AC0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0F4FF66-3950-44D5-9115-AC8A4485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47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3FDBA4-2AA7-4A6F-938A-1602CC9F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370BD2B-B0D1-4713-9653-ED90F594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1581900-37D9-4C9B-97A6-682A85BB2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5F8ECFC-7760-42CA-AFBD-D6896A28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6EE6FB1-946F-410A-AD5B-8FDEBFEC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D9C8D2B-EC67-4EB7-8C8D-AEF1A4E1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7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7405EC-6F45-41D5-A457-4BEC0B5A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E9C70D5-4394-454B-8B6A-1941A2E95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AE488BF-C784-418F-94C3-31FD08FE4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FB251F8-A385-49AD-BC1C-29F7EE9B0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604A54E5-66A9-4D94-B385-E13A270C3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06112EE-E18D-45D7-9DA0-EFBF3337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5F4962E3-4343-44B5-85F7-FA0D21C3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38CFCB1-1B50-4818-B8B5-DFD41E5E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527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5082F4-BE9C-4389-A4EB-527C434D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AA22394-C237-4FEB-8DDA-9ACF6E04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776D97-A1DB-4206-82D5-AC8170A5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77218E9-9ED6-454C-8C28-E6C37202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660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B975BAA-E96F-4180-9FCF-7B461AC4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71D12A7-3313-4F64-8156-9278E001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43765134-C5CA-459C-AC1F-E51725A9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2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4CC6DB-3B6E-4407-85F7-C45A9C6B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9768208-8036-4E09-B7F3-4D6F9879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BA77104-18FE-4509-B9D4-E1C95C538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467C2FB-47FE-4636-BC89-1EDEEF29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CD62CAD-2F3E-45BC-BF6D-7EFE89C9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419F4E6-DE62-48E8-8D54-5C1FA443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767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167913-7EB3-4CB3-B7BF-1727C22A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03424ED-D5D5-4433-84DE-682A27128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E8C562C-F11F-42EA-8F0A-87B1C241D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7912913-3B9B-44BB-98BF-EE088CC0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7B11ABF-E766-4696-8781-80D4A737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23D8E4F-1BB7-4E59-8EB7-6CBD21E5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964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4EDD76-E1C9-49D7-BAE3-77305853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A0E7446-5898-4AE2-B2D8-0155892F0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E493FE0-610F-426D-9798-F607B142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C151629-6850-4860-A550-9A706E89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45F5275-495A-44C3-92DE-3590A463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71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5111B1F-EE81-43EE-A3AF-3DB2E79F4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D5AE119-7D52-4E3F-8802-B5FAE3826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3892E36-7F55-44CB-94BF-AD2A25D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9C64E1-9CBB-4093-86AE-DB5A2BB6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1B94AF0-5363-4B74-9B79-CA194961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413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xmlns="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xmlns="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xmlns="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xmlns="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xmlns="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xmlns="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66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xmlns="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xmlns="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xmlns="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xmlns="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xmlns="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086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xmlns="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xmlns="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xmlns="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:a16="http://schemas.microsoft.com/office/drawing/2014/main" xmlns="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0682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963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xmlns="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xmlns="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xmlns="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89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xmlns="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800" spc="300" dirty="0">
                <a:solidFill>
                  <a:prstClr val="white"/>
                </a:solidFill>
              </a:rPr>
              <a:t>#</a:t>
            </a:r>
            <a:r>
              <a:rPr lang="cs-CZ" sz="2800" spc="300" dirty="0" err="1">
                <a:solidFill>
                  <a:prstClr val="white"/>
                </a:solidFill>
              </a:rPr>
              <a:t>covidneversleeps</a:t>
            </a:r>
            <a:endParaRPr lang="cs-CZ" sz="2800" spc="3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xmlns="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09741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03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-2154" y="5761783"/>
            <a:ext cx="12192000" cy="10962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=""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4755"/>
            <a:ext cx="9144000" cy="1071549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=""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51604"/>
            <a:ext cx="9144000" cy="107154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="" xmlns:a16="http://schemas.microsoft.com/office/drawing/2014/main" id="{9C6DB8DB-B4CE-44F2-A1F7-0115BA3B53A2}"/>
              </a:ext>
            </a:extLst>
          </p:cNvPr>
          <p:cNvCxnSpPr/>
          <p:nvPr userDrawn="1"/>
        </p:nvCxnSpPr>
        <p:spPr>
          <a:xfrm>
            <a:off x="20409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="" xmlns:a16="http://schemas.microsoft.com/office/drawing/2014/main" id="{A3FF7D14-88C2-4766-B102-07A71872BC84}"/>
              </a:ext>
            </a:extLst>
          </p:cNvPr>
          <p:cNvCxnSpPr/>
          <p:nvPr userDrawn="1"/>
        </p:nvCxnSpPr>
        <p:spPr>
          <a:xfrm>
            <a:off x="7264966" y="1324413"/>
            <a:ext cx="4910366" cy="0"/>
          </a:xfrm>
          <a:prstGeom prst="line">
            <a:avLst/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17C1E084-43DA-4F32-BC38-0A779DDC3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332066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cký objekt 15">
            <a:extLst>
              <a:ext uri="{FF2B5EF4-FFF2-40B4-BE49-F238E27FC236}">
                <a16:creationId xmlns="" xmlns:a16="http://schemas.microsoft.com/office/drawing/2014/main" id="{2E38FE36-8704-4B15-B3ED-B5C034568E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="" xmlns:a16="http://schemas.microsoft.com/office/drawing/2014/main" id="{48260FB5-167E-9443-AE69-16DC60C783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2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=""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=""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=""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=""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=""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89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="" xmlns:a16="http://schemas.microsoft.com/office/drawing/2014/main" id="{6BECE3A1-9B13-4F1D-A61E-AF2067EC3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="" xmlns:a16="http://schemas.microsoft.com/office/drawing/2014/main" id="{49F50076-713F-4EFA-BEB6-E92A7CA2E9D8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="" xmlns:a16="http://schemas.microsoft.com/office/drawing/2014/main" id="{91C1F1F5-9E1B-45D1-B8A7-385438BD57F0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5110A526-5ED1-4270-B431-200E8EA05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E07EC997-097D-4BDE-970B-3BD77460A79F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grpSp>
        <p:nvGrpSpPr>
          <p:cNvPr id="20" name="Skupina 19">
            <a:extLst>
              <a:ext uri="{FF2B5EF4-FFF2-40B4-BE49-F238E27FC236}">
                <a16:creationId xmlns="" xmlns:a16="http://schemas.microsoft.com/office/drawing/2014/main" id="{20E63B92-56D5-F945-8613-CB3F227EB275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21" name="Grafický objekt 20">
              <a:extLst>
                <a:ext uri="{FF2B5EF4-FFF2-40B4-BE49-F238E27FC236}">
                  <a16:creationId xmlns="" xmlns:a16="http://schemas.microsoft.com/office/drawing/2014/main" id="{8251C239-9A82-3C4F-8A6F-8FDEBACFEF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2" name="Grafický objekt 21">
              <a:extLst>
                <a:ext uri="{FF2B5EF4-FFF2-40B4-BE49-F238E27FC236}">
                  <a16:creationId xmlns="" xmlns:a16="http://schemas.microsoft.com/office/drawing/2014/main" id="{D9D13083-7433-7A41-9812-10A926FB1B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319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45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B6EE3335-4CFA-4F78-ACC9-DCDA0C61E0E3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="" xmlns:a16="http://schemas.microsoft.com/office/drawing/2014/main" id="{B4AA1ACA-170D-42E8-8323-B664F9958C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="" xmlns:a16="http://schemas.microsoft.com/office/drawing/2014/main" id="{3E1FB666-EF45-45A1-80A5-B759B741F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0206028A-BD57-470C-9B71-297203A57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9500876C-494A-AE40-BB68-202F9D2E43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="" xmlns:a16="http://schemas.microsoft.com/office/drawing/2014/main" id="{17B44333-A92B-1F45-947C-508903C71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87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ac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E4590B06-0543-4571-8850-63C8D7437710}"/>
              </a:ext>
            </a:extLst>
          </p:cNvPr>
          <p:cNvSpPr/>
          <p:nvPr userDrawn="1"/>
        </p:nvSpPr>
        <p:spPr>
          <a:xfrm>
            <a:off x="0" y="2503486"/>
            <a:ext cx="12192000" cy="4354514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D939BFE6-5AA9-48F7-9C79-C28DD31BA5CC}"/>
              </a:ext>
            </a:extLst>
          </p:cNvPr>
          <p:cNvSpPr/>
          <p:nvPr userDrawn="1"/>
        </p:nvSpPr>
        <p:spPr>
          <a:xfrm>
            <a:off x="4221769" y="4075589"/>
            <a:ext cx="3748462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800" spc="300" dirty="0">
                <a:solidFill>
                  <a:prstClr val="white"/>
                </a:solidFill>
              </a:rPr>
              <a:t>#</a:t>
            </a:r>
            <a:r>
              <a:rPr lang="cs-CZ" sz="2800" spc="300" dirty="0" err="1">
                <a:solidFill>
                  <a:prstClr val="white"/>
                </a:solidFill>
              </a:rPr>
              <a:t>covidneversleeps</a:t>
            </a:r>
            <a:endParaRPr lang="cs-CZ" sz="2800" spc="300" dirty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6E93BC90-CA18-4B4A-BD99-CD309B767F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53" y="283579"/>
            <a:ext cx="1984694" cy="1984694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cký objekt 8">
            <a:extLst>
              <a:ext uri="{FF2B5EF4-FFF2-40B4-BE49-F238E27FC236}">
                <a16:creationId xmlns="" xmlns:a16="http://schemas.microsoft.com/office/drawing/2014/main" id="{A9EE4D8D-F381-054C-B05F-C0F073A786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6056" y="6170912"/>
            <a:ext cx="4642915" cy="394742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="" xmlns:a16="http://schemas.microsoft.com/office/drawing/2014/main" id="{4E187FAC-8385-4A41-BD8D-043AE215E1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44381" y="5820174"/>
            <a:ext cx="1619635" cy="10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4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4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8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1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5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1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5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3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7B94-4CCD-434C-B294-68B80E09E7E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14.01.2021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E24AF-BC6E-4DE4-A112-CB233A2C82F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809" r:id="rId12"/>
  </p:sldLayoutIdLst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2440C30F-E60E-495A-BB66-5E6717E7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7BDE99F-B6CA-44C4-B339-FD13A269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16018C-A1F9-4D9A-B5E3-0F5828D87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AD54-BFF6-4686-A118-27130D5996A0}" type="datetimeFigureOut">
              <a:rPr lang="cs-CZ" smtClean="0"/>
              <a:t>14.01.2021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AA4C40D-FD19-4A8A-AEF8-9CBD55819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21A402B-F7D1-4D22-85DA-6CE717757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EC57-44AF-4567-8A0B-E68508B4F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7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01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3768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mailto:1221.podpora@archirepo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png"/><Relationship Id="rId5" Type="http://schemas.openxmlformats.org/officeDocument/2006/relationships/hyperlink" Target="mailto:1221.podpora@archirepo.com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gistrace.mzcr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DD479B6-0ED4-884F-800F-23D2FCE02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695" y="4894411"/>
            <a:ext cx="9144000" cy="550714"/>
          </a:xfrm>
        </p:spPr>
        <p:txBody>
          <a:bodyPr>
            <a:normAutofit/>
          </a:bodyPr>
          <a:lstStyle/>
          <a:p>
            <a:r>
              <a:rPr lang="cs-CZ" dirty="0" smtClean="0"/>
              <a:t>14. ledna 2021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19666" y="2593906"/>
            <a:ext cx="109484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cap="small" dirty="0" smtClean="0">
                <a:solidFill>
                  <a:srgbClr val="D31145"/>
                </a:solidFill>
                <a:cs typeface="Arial" panose="020B0604020202020204" pitchFamily="34" charset="0"/>
              </a:rPr>
              <a:t>it a logistické zabezpečení očkování obyvatel</a:t>
            </a:r>
          </a:p>
          <a:p>
            <a:pPr algn="ctr"/>
            <a:r>
              <a:rPr lang="cs-CZ" sz="4800" b="1" cap="small" dirty="0" smtClean="0">
                <a:solidFill>
                  <a:srgbClr val="D31145"/>
                </a:solidFill>
                <a:cs typeface="Arial" panose="020B0604020202020204" pitchFamily="34" charset="0"/>
              </a:rPr>
              <a:t>Centrální reservační systém</a:t>
            </a:r>
            <a:endParaRPr lang="cs-CZ" sz="4000" b="1" cap="small" dirty="0">
              <a:solidFill>
                <a:srgbClr val="D3114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05" y="896493"/>
            <a:ext cx="9669780" cy="4762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Průchod</a:t>
            </a:r>
            <a:r>
              <a:rPr lang="en-GB" dirty="0"/>
              <a:t> </a:t>
            </a:r>
            <a:r>
              <a:rPr lang="en-GB" dirty="0" err="1"/>
              <a:t>občana</a:t>
            </a:r>
            <a:r>
              <a:rPr lang="en-GB" dirty="0"/>
              <a:t>/</a:t>
            </a:r>
            <a:r>
              <a:rPr lang="en-GB" dirty="0" err="1"/>
              <a:t>osoby</a:t>
            </a:r>
            <a:r>
              <a:rPr lang="en-GB" dirty="0"/>
              <a:t> </a:t>
            </a:r>
            <a:r>
              <a:rPr lang="en-GB" dirty="0" err="1"/>
              <a:t>registrací</a:t>
            </a:r>
            <a:r>
              <a:rPr lang="en-GB" dirty="0"/>
              <a:t> a </a:t>
            </a:r>
            <a:r>
              <a:rPr lang="en-GB" dirty="0" err="1"/>
              <a:t>rezervací</a:t>
            </a:r>
            <a:r>
              <a:rPr lang="en-GB" dirty="0"/>
              <a:t> - 5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46963D4E-03C9-CE49-A2B2-2E86522BE795}"/>
              </a:ext>
            </a:extLst>
          </p:cNvPr>
          <p:cNvGraphicFramePr/>
          <p:nvPr>
            <p:extLst/>
          </p:nvPr>
        </p:nvGraphicFramePr>
        <p:xfrm>
          <a:off x="1" y="5572810"/>
          <a:ext cx="12191999" cy="105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76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Průchod</a:t>
            </a:r>
            <a:r>
              <a:rPr lang="en-GB" dirty="0"/>
              <a:t> </a:t>
            </a:r>
            <a:r>
              <a:rPr lang="en-GB" dirty="0" err="1"/>
              <a:t>občana</a:t>
            </a:r>
            <a:r>
              <a:rPr lang="en-GB" dirty="0"/>
              <a:t>/</a:t>
            </a:r>
            <a:r>
              <a:rPr lang="en-GB" dirty="0" err="1"/>
              <a:t>osoby</a:t>
            </a:r>
            <a:r>
              <a:rPr lang="en-GB" dirty="0"/>
              <a:t> </a:t>
            </a:r>
            <a:r>
              <a:rPr lang="en-GB" dirty="0" err="1"/>
              <a:t>registrací</a:t>
            </a:r>
            <a:r>
              <a:rPr lang="en-GB" dirty="0"/>
              <a:t> a </a:t>
            </a:r>
            <a:r>
              <a:rPr lang="en-GB" dirty="0" err="1"/>
              <a:t>rezervací</a:t>
            </a:r>
            <a:r>
              <a:rPr lang="en-GB" dirty="0"/>
              <a:t> - 7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15BF9D4-2D8A-5545-962B-39C2CDC45387}"/>
              </a:ext>
            </a:extLst>
          </p:cNvPr>
          <p:cNvGraphicFramePr/>
          <p:nvPr/>
        </p:nvGraphicFramePr>
        <p:xfrm>
          <a:off x="1" y="5590419"/>
          <a:ext cx="12191999" cy="108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9925A850-A464-9D44-A14C-11D2F3F6FC07}"/>
              </a:ext>
            </a:extLst>
          </p:cNvPr>
          <p:cNvGrpSpPr/>
          <p:nvPr/>
        </p:nvGrpSpPr>
        <p:grpSpPr>
          <a:xfrm>
            <a:off x="1882588" y="961731"/>
            <a:ext cx="8068235" cy="4552158"/>
            <a:chOff x="1726678" y="1127869"/>
            <a:chExt cx="8919532" cy="542392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xmlns="" id="{EEC8B545-0659-C34B-A244-DBA3F8FAC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573" y="1229372"/>
              <a:ext cx="8300851" cy="4797631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E441B8CB-B031-2A49-882A-E03E4CB696D6}"/>
                </a:ext>
              </a:extLst>
            </p:cNvPr>
            <p:cNvSpPr txBox="1"/>
            <p:nvPr/>
          </p:nvSpPr>
          <p:spPr>
            <a:xfrm>
              <a:off x="1945573" y="1127869"/>
              <a:ext cx="8205592" cy="369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0000"/>
                  </a:solidFill>
                </a:rPr>
                <a:t>Ve vybraném očkovacím místě osoba zvolí den a čas pro očkování. 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xmlns="" id="{C9B494AA-1F05-4C47-82CB-D4FA39F123C0}"/>
                </a:ext>
              </a:extLst>
            </p:cNvPr>
            <p:cNvSpPr txBox="1"/>
            <p:nvPr/>
          </p:nvSpPr>
          <p:spPr>
            <a:xfrm>
              <a:off x="1726678" y="5781689"/>
              <a:ext cx="8919532" cy="7701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0000"/>
                  </a:solidFill>
                </a:rPr>
                <a:t>Potvrzením rezervace a </a:t>
              </a:r>
              <a:r>
                <a:rPr lang="cs-CZ" dirty="0" err="1">
                  <a:solidFill>
                    <a:srgbClr val="000000"/>
                  </a:solidFill>
                </a:rPr>
                <a:t>captcha</a:t>
              </a:r>
              <a:r>
                <a:rPr lang="cs-CZ" dirty="0">
                  <a:solidFill>
                    <a:srgbClr val="000000"/>
                  </a:solidFill>
                </a:rPr>
                <a:t> má osoba rezervován termín pro očkování, </a:t>
              </a:r>
            </a:p>
            <a:p>
              <a:pPr algn="ctr"/>
              <a:r>
                <a:rPr lang="cs-CZ" dirty="0">
                  <a:solidFill>
                    <a:srgbClr val="000000"/>
                  </a:solidFill>
                </a:rPr>
                <a:t>může si je vytisknout v PDF, proces končí.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312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Průchod</a:t>
            </a:r>
            <a:r>
              <a:rPr lang="en-GB" dirty="0"/>
              <a:t> </a:t>
            </a:r>
            <a:r>
              <a:rPr lang="en-GB" dirty="0" err="1"/>
              <a:t>občana</a:t>
            </a:r>
            <a:r>
              <a:rPr lang="en-GB" dirty="0"/>
              <a:t>/</a:t>
            </a:r>
            <a:r>
              <a:rPr lang="en-GB" dirty="0" err="1"/>
              <a:t>osoby</a:t>
            </a:r>
            <a:r>
              <a:rPr lang="en-GB" dirty="0"/>
              <a:t> </a:t>
            </a:r>
            <a:r>
              <a:rPr lang="en-GB" dirty="0" err="1"/>
              <a:t>registrací</a:t>
            </a:r>
            <a:r>
              <a:rPr lang="en-GB" dirty="0"/>
              <a:t> a </a:t>
            </a:r>
            <a:r>
              <a:rPr lang="en-GB" dirty="0" err="1"/>
              <a:t>rezervací</a:t>
            </a:r>
            <a:r>
              <a:rPr lang="en-GB" dirty="0"/>
              <a:t> - 7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36900" t="15866" r="37225" b="18800"/>
          <a:stretch/>
        </p:blipFill>
        <p:spPr>
          <a:xfrm>
            <a:off x="1508904" y="987551"/>
            <a:ext cx="3615229" cy="51346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Obdélník 8"/>
          <p:cNvSpPr/>
          <p:nvPr/>
        </p:nvSpPr>
        <p:spPr>
          <a:xfrm>
            <a:off x="5398008" y="1976872"/>
            <a:ext cx="6077712" cy="32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7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ea typeface="Arial" panose="020B0604020202020204" pitchFamily="34" charset="0"/>
              </a:rPr>
              <a:t>Termín 2. dávky se vytvoří automaticky za 21 dní ve stejný čas.</a:t>
            </a:r>
          </a:p>
          <a:p>
            <a:pPr marL="342900" lvl="0" indent="-342900">
              <a:lnSpc>
                <a:spcPts val="27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ea typeface="Arial" panose="020B0604020202020204" pitchFamily="34" charset="0"/>
              </a:rPr>
              <a:t>Potvrdíte vytvořenou rezervaci kliknutím na rezervovat a vyčkáte na zobrazení potvrzení o platné rezervaci. Pokud jste vyplnil/la email, obdržíte potvrzení o platné rezervaci i emailem.</a:t>
            </a:r>
          </a:p>
          <a:p>
            <a:pPr marL="342900" lvl="0" indent="-342900">
              <a:lnSpc>
                <a:spcPts val="27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ea typeface="Arial" panose="020B0604020202020204" pitchFamily="34" charset="0"/>
              </a:rPr>
              <a:t>Potvrzení o platné rezervaci si můžete uložit a nebo vytisknout kliknutím na tisk do PDF.</a:t>
            </a:r>
            <a:endParaRPr lang="cs-CZ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AC3BE3-49BC-DC40-9A40-38917D35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08" y="0"/>
            <a:ext cx="9885238" cy="896492"/>
          </a:xfrm>
        </p:spPr>
        <p:txBody>
          <a:bodyPr/>
          <a:lstStyle/>
          <a:p>
            <a:r>
              <a:rPr lang="cs-CZ" dirty="0"/>
              <a:t>Nastavení registračního a rezervačního systému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D304BC4-3D8F-E74C-AD48-6D130539C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312" y="1356760"/>
            <a:ext cx="11180552" cy="486116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b="1" dirty="0"/>
              <a:t>Od pátku 15.1. </a:t>
            </a:r>
            <a:r>
              <a:rPr lang="cs-CZ" b="1" dirty="0" smtClean="0"/>
              <a:t>2021 se </a:t>
            </a:r>
            <a:r>
              <a:rPr lang="cs-CZ" b="1" dirty="0"/>
              <a:t>budou registrovat jen osoby 80+</a:t>
            </a:r>
            <a:r>
              <a:rPr lang="cs-CZ" dirty="0"/>
              <a:t>,                                    zdravotníci</a:t>
            </a:r>
            <a:r>
              <a:rPr lang="en-US" dirty="0"/>
              <a:t> </a:t>
            </a:r>
            <a:r>
              <a:rPr lang="cs-CZ" dirty="0"/>
              <a:t>se nadále budou očkovat cestou svého zdravotnického zařízení a od 22. 1. 2021 se mohou registrovat </a:t>
            </a:r>
            <a:r>
              <a:rPr lang="en-US" dirty="0"/>
              <a:t>v CRS </a:t>
            </a:r>
            <a:r>
              <a:rPr lang="cs-CZ" dirty="0"/>
              <a:t>s napojením na národní registr ZP. </a:t>
            </a:r>
            <a:r>
              <a:rPr lang="en-US" dirty="0"/>
              <a:t>   </a:t>
            </a:r>
            <a:r>
              <a:rPr lang="cs-CZ" dirty="0"/>
              <a:t> </a:t>
            </a:r>
          </a:p>
          <a:p>
            <a:pPr lvl="1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dirty="0"/>
              <a:t>Důvodem je že jsme analyzovali výsledky bezpečnostních a zátěžových testů systému s cílem snížení pokusů o zneužití, které mohou vést k přetížení systému</a:t>
            </a:r>
          </a:p>
          <a:p>
            <a:pPr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b="1" dirty="0" smtClean="0"/>
              <a:t>V týdnu od 18. 1. 2021 </a:t>
            </a:r>
            <a:r>
              <a:rPr lang="cs-CZ" dirty="0"/>
              <a:t>bude v registračním komponentě umožněna automatická </a:t>
            </a:r>
            <a:r>
              <a:rPr lang="cs-CZ" dirty="0" smtClean="0"/>
              <a:t>kontrola </a:t>
            </a:r>
            <a:r>
              <a:rPr lang="cs-CZ" dirty="0"/>
              <a:t>věku zdravotníků podle CPOJ/RČ. </a:t>
            </a:r>
          </a:p>
          <a:p>
            <a:pPr lvl="1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dirty="0"/>
              <a:t>Pro cizince zdravotníky – plátce pojištění v ČR (budou případy přesměrovány na 1221).</a:t>
            </a:r>
          </a:p>
          <a:p>
            <a:pPr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dirty="0"/>
              <a:t>Zaregistrovaní občané se budou posílat rovnou na rezervaci termínu, ale pokud se termíny zaplní, bude v rámci jejich registrace na očkování vydáno upozornění, že kapacita byla vyčerpána a bude jim rezervován termín později.</a:t>
            </a:r>
          </a:p>
          <a:p>
            <a:pPr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cs-CZ" dirty="0"/>
              <a:t>CRS bude v příštím týdnu doplněn o přehledový report volných rezervačních kapacit. Realizuje se obdobně jako u AG testů (portál dle kraje/lokace).</a:t>
            </a:r>
          </a:p>
        </p:txBody>
      </p:sp>
    </p:spTree>
    <p:extLst>
      <p:ext uri="{BB962C8B-B14F-4D97-AF65-F5344CB8AC3E}">
        <p14:creationId xmlns:p14="http://schemas.microsoft.com/office/powerpoint/2010/main" val="1002085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Logistická podpora očkování</a:t>
            </a:r>
            <a:endParaRPr lang="en-GB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310" y="1908907"/>
            <a:ext cx="6648621" cy="54198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310" y="2788920"/>
            <a:ext cx="6735486" cy="3294028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-385348" y="978789"/>
            <a:ext cx="5650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Pro podporu průběhu a provedení očkování v ČR byla rozšířena aplikace CFA (Covid </a:t>
            </a:r>
            <a:r>
              <a:rPr lang="cs-CZ" sz="2000" b="1" dirty="0" err="1"/>
              <a:t>Forms</a:t>
            </a:r>
            <a:r>
              <a:rPr lang="cs-CZ" sz="2000" b="1" dirty="0"/>
              <a:t> </a:t>
            </a:r>
            <a:r>
              <a:rPr lang="cs-CZ" sz="2000" b="1" dirty="0" err="1"/>
              <a:t>App</a:t>
            </a:r>
            <a:r>
              <a:rPr lang="cs-CZ" sz="2000" b="1" dirty="0"/>
              <a:t>). </a:t>
            </a:r>
          </a:p>
          <a:p>
            <a:pPr marL="80010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Vznikl modul Očkovací místa, který obsahuje podrobný popis, schopnosti a kontakty každého jednotlivého očkovacího místa.</a:t>
            </a:r>
          </a:p>
          <a:p>
            <a:pPr marL="8001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Aplikace CFA dále zachycuje logistické operace na očkovacím místě: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Zřízení skladu OČM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Provádění očkování – spotřeba ampulek očkovací látky – odečet ze Skladu OČM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Příjem/Výdej očkovací látky – přesuny očkovací látky od distributora, až po očkovací pracoviště ve formě.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sz="1600" dirty="0"/>
              <a:t>Evidence očkovacího materiálu</a:t>
            </a:r>
          </a:p>
        </p:txBody>
      </p:sp>
    </p:spTree>
    <p:extLst>
      <p:ext uri="{BB962C8B-B14F-4D97-AF65-F5344CB8AC3E}">
        <p14:creationId xmlns:p14="http://schemas.microsoft.com/office/powerpoint/2010/main" val="135571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Schéma</a:t>
            </a:r>
            <a:r>
              <a:rPr lang="en-GB" dirty="0"/>
              <a:t> IT </a:t>
            </a:r>
            <a:r>
              <a:rPr lang="en-GB" dirty="0" err="1"/>
              <a:t>podpory</a:t>
            </a:r>
            <a:r>
              <a:rPr lang="en-GB" dirty="0"/>
              <a:t> pro </a:t>
            </a:r>
            <a:r>
              <a:rPr lang="en-GB" dirty="0" err="1"/>
              <a:t>Očkovací</a:t>
            </a:r>
            <a:r>
              <a:rPr lang="en-GB" dirty="0"/>
              <a:t> </a:t>
            </a:r>
            <a:r>
              <a:rPr lang="en-GB" dirty="0" err="1"/>
              <a:t>místa</a:t>
            </a:r>
            <a:r>
              <a:rPr lang="en-GB" dirty="0"/>
              <a:t> 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xmlns="" id="{CF6E6A3E-6142-D54F-8ABE-B04FB52D89DF}"/>
              </a:ext>
            </a:extLst>
          </p:cNvPr>
          <p:cNvGrpSpPr/>
          <p:nvPr/>
        </p:nvGrpSpPr>
        <p:grpSpPr>
          <a:xfrm>
            <a:off x="199819" y="1512915"/>
            <a:ext cx="10523603" cy="4790555"/>
            <a:chOff x="205199" y="1466850"/>
            <a:chExt cx="11136483" cy="4953000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xmlns="" id="{AE2F525D-8816-C943-895C-0791C12F3F4A}"/>
                </a:ext>
              </a:extLst>
            </p:cNvPr>
            <p:cNvSpPr/>
            <p:nvPr/>
          </p:nvSpPr>
          <p:spPr>
            <a:xfrm>
              <a:off x="4121732" y="1466850"/>
              <a:ext cx="7219950" cy="495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pic>
          <p:nvPicPr>
            <p:cNvPr id="5" name="Picture 4" descr="Free icon &quot;Email mail open at icon&quot;">
              <a:extLst>
                <a:ext uri="{FF2B5EF4-FFF2-40B4-BE49-F238E27FC236}">
                  <a16:creationId xmlns:a16="http://schemas.microsoft.com/office/drawing/2014/main" xmlns="" id="{655090E6-1F7C-CF40-B7FA-74263BA96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648" y="2526861"/>
              <a:ext cx="841231" cy="84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C35AEC0F-4FD9-F344-9E06-7E180872732D}"/>
                </a:ext>
              </a:extLst>
            </p:cNvPr>
            <p:cNvSpPr txBox="1"/>
            <p:nvPr/>
          </p:nvSpPr>
          <p:spPr>
            <a:xfrm>
              <a:off x="684029" y="4200108"/>
              <a:ext cx="2222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>
                  <a:solidFill>
                    <a:srgbClr val="000000"/>
                  </a:solidFill>
                </a:rPr>
                <a:t>Vypořádání problému</a:t>
              </a:r>
            </a:p>
            <a:p>
              <a:pPr algn="ctr"/>
              <a:r>
                <a:rPr lang="cs-CZ">
                  <a:solidFill>
                    <a:srgbClr val="000000"/>
                  </a:solidFill>
                </a:rPr>
                <a:t>na email odesilatele </a:t>
              </a:r>
            </a:p>
          </p:txBody>
        </p:sp>
        <p:pic>
          <p:nvPicPr>
            <p:cNvPr id="7" name="Picture 6" descr="https://img.freepik.com/free-vector/call-center-service-illustration_24877-52388.jpg?size=626&amp;ext=jpg">
              <a:extLst>
                <a:ext uri="{FF2B5EF4-FFF2-40B4-BE49-F238E27FC236}">
                  <a16:creationId xmlns:a16="http://schemas.microsoft.com/office/drawing/2014/main" xmlns="" id="{4730592F-7A45-B944-99D0-79B61D7FAC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302371" y="3354803"/>
              <a:ext cx="913508" cy="790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Free icon &quot;Email mail open at icon&quot;">
              <a:extLst>
                <a:ext uri="{FF2B5EF4-FFF2-40B4-BE49-F238E27FC236}">
                  <a16:creationId xmlns:a16="http://schemas.microsoft.com/office/drawing/2014/main" xmlns="" id="{E881E112-3A79-6F49-A9E2-DC84D2AB08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4648" y="4947426"/>
              <a:ext cx="841231" cy="84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xmlns="" id="{205F5328-8C7B-9C47-A4C8-611A7F4CF5F5}"/>
                </a:ext>
              </a:extLst>
            </p:cNvPr>
            <p:cNvSpPr txBox="1"/>
            <p:nvPr/>
          </p:nvSpPr>
          <p:spPr>
            <a:xfrm>
              <a:off x="279445" y="1619250"/>
              <a:ext cx="3482967" cy="95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0000"/>
                  </a:solidFill>
                </a:rPr>
                <a:t>Specifikace problému. </a:t>
              </a:r>
            </a:p>
            <a:p>
              <a:pPr algn="ctr"/>
              <a:r>
                <a:rPr lang="cs-CZ" dirty="0">
                  <a:solidFill>
                    <a:srgbClr val="000000"/>
                  </a:solidFill>
                </a:rPr>
                <a:t>odeslání emailem na: </a:t>
              </a:r>
            </a:p>
            <a:p>
              <a:pPr algn="ctr"/>
              <a:r>
                <a:rPr lang="cs-CZ" dirty="0">
                  <a:solidFill>
                    <a:srgbClr val="0070C0"/>
                  </a:solidFill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ocm.podpora@archirepo.com</a:t>
              </a:r>
              <a:r>
                <a:rPr lang="cs-CZ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xmlns="" id="{11E49E1F-D6BB-1C40-AF7C-C982A241FEC8}"/>
                </a:ext>
              </a:extLst>
            </p:cNvPr>
            <p:cNvSpPr txBox="1"/>
            <p:nvPr/>
          </p:nvSpPr>
          <p:spPr>
            <a:xfrm>
              <a:off x="205199" y="3477577"/>
              <a:ext cx="10890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0000"/>
                  </a:solidFill>
                </a:rPr>
                <a:t>Pracovník</a:t>
              </a:r>
            </a:p>
            <a:p>
              <a:pPr algn="ctr"/>
              <a:r>
                <a:rPr lang="cs-CZ" dirty="0">
                  <a:solidFill>
                    <a:srgbClr val="000000"/>
                  </a:solidFill>
                </a:rPr>
                <a:t>OČM (IT)</a:t>
              </a:r>
            </a:p>
          </p:txBody>
        </p:sp>
        <p:cxnSp>
          <p:nvCxnSpPr>
            <p:cNvPr id="11" name="Přímá spojovací šipka 10">
              <a:extLst>
                <a:ext uri="{FF2B5EF4-FFF2-40B4-BE49-F238E27FC236}">
                  <a16:creationId xmlns:a16="http://schemas.microsoft.com/office/drawing/2014/main" xmlns="" id="{EC894748-47C6-9746-999E-3CFC02F1D02F}"/>
                </a:ext>
              </a:extLst>
            </p:cNvPr>
            <p:cNvCxnSpPr/>
            <p:nvPr/>
          </p:nvCxnSpPr>
          <p:spPr>
            <a:xfrm>
              <a:off x="2226776" y="3020832"/>
              <a:ext cx="174652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xmlns="" id="{365FF9D1-3400-2541-B69D-5139E236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57" y="2080915"/>
              <a:ext cx="6508099" cy="4157348"/>
            </a:xfrm>
            <a:prstGeom prst="rect">
              <a:avLst/>
            </a:prstGeom>
          </p:spPr>
        </p:pic>
        <p:cxnSp>
          <p:nvCxnSpPr>
            <p:cNvPr id="13" name="Přímá spojovací šipka 12">
              <a:extLst>
                <a:ext uri="{FF2B5EF4-FFF2-40B4-BE49-F238E27FC236}">
                  <a16:creationId xmlns:a16="http://schemas.microsoft.com/office/drawing/2014/main" xmlns="" id="{4FCB264E-8AF6-9244-82FE-C5D91679CF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6776" y="5368041"/>
              <a:ext cx="174652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xmlns="" id="{B500FFDA-D048-4848-8468-49B4528A70AC}"/>
                </a:ext>
              </a:extLst>
            </p:cNvPr>
            <p:cNvSpPr txBox="1"/>
            <p:nvPr/>
          </p:nvSpPr>
          <p:spPr>
            <a:xfrm>
              <a:off x="4288751" y="1505805"/>
              <a:ext cx="7052931" cy="859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>
                  <a:solidFill>
                    <a:srgbClr val="FFFFFF"/>
                  </a:solidFill>
                </a:rPr>
                <a:t>ServisDesk</a:t>
              </a:r>
              <a:r>
                <a:rPr lang="cs-CZ" sz="2400" dirty="0">
                  <a:solidFill>
                    <a:srgbClr val="FFFFFF"/>
                  </a:solidFill>
                </a:rPr>
                <a:t> IT podpory (Registrace, Rezervace)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xmlns="" id="{AF2A8C59-2729-EB42-86AF-AC58AA10BBA3}"/>
                </a:ext>
              </a:extLst>
            </p:cNvPr>
            <p:cNvSpPr txBox="1"/>
            <p:nvPr/>
          </p:nvSpPr>
          <p:spPr>
            <a:xfrm>
              <a:off x="6822219" y="4356422"/>
              <a:ext cx="1774847" cy="381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</a:rPr>
                <a:t>Dispečer (L2)</a:t>
              </a:r>
            </a:p>
          </p:txBody>
        </p:sp>
        <p:pic>
          <p:nvPicPr>
            <p:cNvPr id="16" name="Picture 6" descr="Expert, know-how, knowledge icon - Download on Iconfinder">
              <a:extLst>
                <a:ext uri="{FF2B5EF4-FFF2-40B4-BE49-F238E27FC236}">
                  <a16:creationId xmlns:a16="http://schemas.microsoft.com/office/drawing/2014/main" xmlns="" id="{4A60CDEC-B538-3E4B-9A22-A8BED2263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1902" y="4217723"/>
              <a:ext cx="706897" cy="70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xmlns="" id="{EB9AA9B7-9111-F046-B8EF-85E4090AB2ED}"/>
                </a:ext>
              </a:extLst>
            </p:cNvPr>
            <p:cNvSpPr txBox="1"/>
            <p:nvPr/>
          </p:nvSpPr>
          <p:spPr>
            <a:xfrm>
              <a:off x="9661140" y="4939980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</a:rPr>
                <a:t>Expert (L3)</a:t>
              </a:r>
            </a:p>
          </p:txBody>
        </p:sp>
        <p:pic>
          <p:nvPicPr>
            <p:cNvPr id="18" name="Picture 6" descr="https://img.freepik.com/free-vector/call-center-service-illustration_24877-52388.jpg?size=626&amp;ext=jpg">
              <a:extLst>
                <a:ext uri="{FF2B5EF4-FFF2-40B4-BE49-F238E27FC236}">
                  <a16:creationId xmlns:a16="http://schemas.microsoft.com/office/drawing/2014/main" xmlns="" id="{1982FFE8-856F-F34D-9407-7EB91D4BC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250288" y="3781008"/>
              <a:ext cx="913508" cy="669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Group2 Army Soldiers Light Icon, PNG/ICO Icons, 256x256, 128x128, 64x64,  48x48, 32x32, 24x24, 16x16">
              <a:extLst>
                <a:ext uri="{FF2B5EF4-FFF2-40B4-BE49-F238E27FC236}">
                  <a16:creationId xmlns:a16="http://schemas.microsoft.com/office/drawing/2014/main" xmlns="" id="{08803FDD-2A28-C948-BAD9-BC3400331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238" y="4206138"/>
              <a:ext cx="822677" cy="822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xmlns="" id="{35A2F826-1C53-A748-A520-0DB7D6BDEFE2}"/>
                </a:ext>
              </a:extLst>
            </p:cNvPr>
            <p:cNvSpPr txBox="1"/>
            <p:nvPr/>
          </p:nvSpPr>
          <p:spPr>
            <a:xfrm>
              <a:off x="4488455" y="5023177"/>
              <a:ext cx="1416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</a:rPr>
                <a:t>Tým AČR (L1)</a:t>
              </a:r>
            </a:p>
          </p:txBody>
        </p:sp>
      </p:grpSp>
      <p:sp>
        <p:nvSpPr>
          <p:cNvPr id="23" name="Obdélník 22"/>
          <p:cNvSpPr/>
          <p:nvPr/>
        </p:nvSpPr>
        <p:spPr>
          <a:xfrm>
            <a:off x="215226" y="2207677"/>
            <a:ext cx="3368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ocm.podpora@archirepo.com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1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Schéma</a:t>
            </a:r>
            <a:r>
              <a:rPr lang="en-GB" dirty="0"/>
              <a:t> IT </a:t>
            </a:r>
            <a:r>
              <a:rPr lang="en-GB" dirty="0" err="1"/>
              <a:t>podpory</a:t>
            </a:r>
            <a:r>
              <a:rPr lang="en-GB" dirty="0"/>
              <a:t> pro </a:t>
            </a:r>
            <a:r>
              <a:rPr lang="en-GB" dirty="0" err="1"/>
              <a:t>operátory</a:t>
            </a:r>
            <a:r>
              <a:rPr lang="en-GB" dirty="0"/>
              <a:t> </a:t>
            </a:r>
            <a:r>
              <a:rPr lang="en-GB" dirty="0" err="1"/>
              <a:t>linky</a:t>
            </a:r>
            <a:r>
              <a:rPr lang="en-GB" dirty="0"/>
              <a:t> 1221 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xmlns="" id="{983F89BE-263F-F243-B5C6-B9F7EC830919}"/>
              </a:ext>
            </a:extLst>
          </p:cNvPr>
          <p:cNvGrpSpPr/>
          <p:nvPr/>
        </p:nvGrpSpPr>
        <p:grpSpPr>
          <a:xfrm>
            <a:off x="332819" y="1670027"/>
            <a:ext cx="10676673" cy="4557800"/>
            <a:chOff x="177641" y="1283971"/>
            <a:chExt cx="11147425" cy="4953000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xmlns="" id="{3B6A953D-A41D-9D47-9C7D-4556C3B265E6}"/>
                </a:ext>
              </a:extLst>
            </p:cNvPr>
            <p:cNvSpPr/>
            <p:nvPr/>
          </p:nvSpPr>
          <p:spPr>
            <a:xfrm>
              <a:off x="4105116" y="1283971"/>
              <a:ext cx="7219950" cy="495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xmlns="" id="{6C12BB42-E491-1E48-824A-333769E9B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991" y="1876065"/>
              <a:ext cx="6680200" cy="4038600"/>
            </a:xfrm>
            <a:prstGeom prst="rect">
              <a:avLst/>
            </a:prstGeom>
          </p:spPr>
        </p:pic>
        <p:pic>
          <p:nvPicPr>
            <p:cNvPr id="5" name="Picture 6" descr="https://img.freepik.com/free-vector/call-center-service-illustration_24877-52388.jpg?size=626&amp;ext=jpg">
              <a:extLst>
                <a:ext uri="{FF2B5EF4-FFF2-40B4-BE49-F238E27FC236}">
                  <a16:creationId xmlns:a16="http://schemas.microsoft.com/office/drawing/2014/main" xmlns="" id="{622110C1-EA44-5B46-B14B-E3600585B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693383" y="4178506"/>
              <a:ext cx="913508" cy="790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Free icon &quot;Email mail open at icon&quot;">
              <a:extLst>
                <a:ext uri="{FF2B5EF4-FFF2-40B4-BE49-F238E27FC236}">
                  <a16:creationId xmlns:a16="http://schemas.microsoft.com/office/drawing/2014/main" xmlns="" id="{2728EA96-B503-7C48-A92D-DECF111D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032" y="2343982"/>
              <a:ext cx="841231" cy="84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xmlns="" id="{89379414-8B4C-BF43-837B-D881DAB18105}"/>
                </a:ext>
              </a:extLst>
            </p:cNvPr>
            <p:cNvSpPr txBox="1"/>
            <p:nvPr/>
          </p:nvSpPr>
          <p:spPr>
            <a:xfrm>
              <a:off x="667413" y="4017229"/>
              <a:ext cx="2222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>
                  <a:solidFill>
                    <a:srgbClr val="000000"/>
                  </a:solidFill>
                </a:rPr>
                <a:t>Vypořádání problému</a:t>
              </a:r>
            </a:p>
            <a:p>
              <a:pPr algn="ctr"/>
              <a:r>
                <a:rPr lang="cs-CZ">
                  <a:solidFill>
                    <a:srgbClr val="000000"/>
                  </a:solidFill>
                </a:rPr>
                <a:t>na email odesilatele </a:t>
              </a:r>
            </a:p>
          </p:txBody>
        </p:sp>
        <p:pic>
          <p:nvPicPr>
            <p:cNvPr id="8" name="Picture 6" descr="https://img.freepik.com/free-vector/call-center-service-illustration_24877-52388.jpg?size=626&amp;ext=jpg">
              <a:extLst>
                <a:ext uri="{FF2B5EF4-FFF2-40B4-BE49-F238E27FC236}">
                  <a16:creationId xmlns:a16="http://schemas.microsoft.com/office/drawing/2014/main" xmlns="" id="{ED0ADB7F-E477-D344-A8C2-C1BC90D77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85755" y="3171924"/>
              <a:ext cx="913508" cy="790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Free icon &quot;Email mail open at icon&quot;">
              <a:extLst>
                <a:ext uri="{FF2B5EF4-FFF2-40B4-BE49-F238E27FC236}">
                  <a16:creationId xmlns:a16="http://schemas.microsoft.com/office/drawing/2014/main" xmlns="" id="{AD15B8F4-13F9-FD48-81F2-765A3798F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032" y="4764547"/>
              <a:ext cx="841231" cy="84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xmlns="" id="{82B31EE4-0A23-6744-BB44-8E78E6E5C6E9}"/>
                </a:ext>
              </a:extLst>
            </p:cNvPr>
            <p:cNvSpPr txBox="1"/>
            <p:nvPr/>
          </p:nvSpPr>
          <p:spPr>
            <a:xfrm>
              <a:off x="189784" y="1377919"/>
              <a:ext cx="3516741" cy="10033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0000"/>
                  </a:solidFill>
                </a:rPr>
                <a:t>Specifikace problému. </a:t>
              </a:r>
            </a:p>
            <a:p>
              <a:pPr algn="ctr"/>
              <a:r>
                <a:rPr lang="cs-CZ" dirty="0">
                  <a:solidFill>
                    <a:srgbClr val="000000"/>
                  </a:solidFill>
                </a:rPr>
                <a:t>odeslání emailem na:</a:t>
              </a:r>
              <a:r>
                <a:rPr lang="cs-CZ" dirty="0">
                  <a:solidFill>
                    <a:srgbClr val="0070C0"/>
                  </a:solidFill>
                </a:rPr>
                <a:t> </a:t>
              </a:r>
            </a:p>
            <a:p>
              <a:pPr algn="ctr"/>
              <a:r>
                <a:rPr lang="cs-CZ" dirty="0">
                  <a:solidFill>
                    <a:srgbClr val="0070C0"/>
                  </a:solidFill>
                  <a:hlinkClick r:id="rId5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1221.podpora@archirepo.com</a:t>
              </a:r>
              <a:r>
                <a:rPr lang="cs-CZ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xmlns="" id="{634CC85D-5BED-FE48-95EB-AC5F29E9B319}"/>
                </a:ext>
              </a:extLst>
            </p:cNvPr>
            <p:cNvSpPr txBox="1"/>
            <p:nvPr/>
          </p:nvSpPr>
          <p:spPr>
            <a:xfrm>
              <a:off x="177641" y="3294698"/>
              <a:ext cx="10347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>
                  <a:solidFill>
                    <a:srgbClr val="000000"/>
                  </a:solidFill>
                </a:rPr>
                <a:t>Operátor</a:t>
              </a:r>
            </a:p>
            <a:p>
              <a:pPr algn="ctr"/>
              <a:r>
                <a:rPr lang="cs-CZ">
                  <a:solidFill>
                    <a:srgbClr val="000000"/>
                  </a:solidFill>
                </a:rPr>
                <a:t>1221</a:t>
              </a:r>
            </a:p>
          </p:txBody>
        </p:sp>
        <p:cxnSp>
          <p:nvCxnSpPr>
            <p:cNvPr id="12" name="Přímá spojovací šipka 11">
              <a:extLst>
                <a:ext uri="{FF2B5EF4-FFF2-40B4-BE49-F238E27FC236}">
                  <a16:creationId xmlns:a16="http://schemas.microsoft.com/office/drawing/2014/main" xmlns="" id="{757BF7B5-13E2-AA40-9A8F-73295C8174D8}"/>
                </a:ext>
              </a:extLst>
            </p:cNvPr>
            <p:cNvCxnSpPr/>
            <p:nvPr/>
          </p:nvCxnSpPr>
          <p:spPr>
            <a:xfrm>
              <a:off x="2210160" y="2837953"/>
              <a:ext cx="174652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šipka 12">
              <a:extLst>
                <a:ext uri="{FF2B5EF4-FFF2-40B4-BE49-F238E27FC236}">
                  <a16:creationId xmlns:a16="http://schemas.microsoft.com/office/drawing/2014/main" xmlns="" id="{D6A71658-8C7C-1344-AE23-14723901B8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0160" y="5185162"/>
              <a:ext cx="174652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xmlns="" id="{90EA24C9-0579-DF42-91B0-10B8ED903306}"/>
                </a:ext>
              </a:extLst>
            </p:cNvPr>
            <p:cNvSpPr txBox="1"/>
            <p:nvPr/>
          </p:nvSpPr>
          <p:spPr>
            <a:xfrm>
              <a:off x="4272135" y="1322926"/>
              <a:ext cx="5886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solidFill>
                    <a:srgbClr val="FFFFFF"/>
                  </a:solidFill>
                </a:rPr>
                <a:t>ServisDesk</a:t>
              </a:r>
              <a:r>
                <a:rPr lang="cs-CZ" sz="2400" dirty="0">
                  <a:solidFill>
                    <a:srgbClr val="FFFFFF"/>
                  </a:solidFill>
                </a:rPr>
                <a:t> IT podpory (Registrace, Rezervace)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xmlns="" id="{0AF2837E-512A-1146-8CC8-3150A5584A30}"/>
                </a:ext>
              </a:extLst>
            </p:cNvPr>
            <p:cNvSpPr txBox="1"/>
            <p:nvPr/>
          </p:nvSpPr>
          <p:spPr>
            <a:xfrm>
              <a:off x="4515988" y="4850595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Dispečer (L2)</a:t>
              </a:r>
            </a:p>
          </p:txBody>
        </p:sp>
        <p:pic>
          <p:nvPicPr>
            <p:cNvPr id="16" name="Picture 6" descr="Expert, know-how, knowledge icon - Download on Iconfinder">
              <a:extLst>
                <a:ext uri="{FF2B5EF4-FFF2-40B4-BE49-F238E27FC236}">
                  <a16:creationId xmlns:a16="http://schemas.microsoft.com/office/drawing/2014/main" xmlns="" id="{1DDE63EF-71BF-6447-A9C5-D23FB45DA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4786" y="4225344"/>
              <a:ext cx="706897" cy="70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xmlns="" id="{22013103-0856-AB45-8D03-62ED79A266EF}"/>
                </a:ext>
              </a:extLst>
            </p:cNvPr>
            <p:cNvSpPr txBox="1"/>
            <p:nvPr/>
          </p:nvSpPr>
          <p:spPr>
            <a:xfrm>
              <a:off x="9543447" y="4909501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Expert (L3)</a:t>
              </a:r>
            </a:p>
          </p:txBody>
        </p:sp>
      </p:grpSp>
      <p:sp>
        <p:nvSpPr>
          <p:cNvPr id="20" name="Obdélník 19"/>
          <p:cNvSpPr/>
          <p:nvPr/>
        </p:nvSpPr>
        <p:spPr>
          <a:xfrm>
            <a:off x="332819" y="2294458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1221.podpora@archirepo.com</a:t>
            </a:r>
          </a:p>
        </p:txBody>
      </p:sp>
    </p:spTree>
    <p:extLst>
      <p:ext uri="{BB962C8B-B14F-4D97-AF65-F5344CB8AC3E}">
        <p14:creationId xmlns:p14="http://schemas.microsoft.com/office/powerpoint/2010/main" val="4178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4523" y="2743201"/>
            <a:ext cx="9885238" cy="896492"/>
          </a:xfrm>
        </p:spPr>
        <p:txBody>
          <a:bodyPr/>
          <a:lstStyle/>
          <a:p>
            <a:pPr algn="ctr"/>
            <a:r>
              <a:rPr lang="cs-CZ" sz="6000" dirty="0"/>
              <a:t>DĚKUJI ZA POZORNOST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8541" y="6446269"/>
            <a:ext cx="372654" cy="372654"/>
            <a:chOff x="13385800" y="1917700"/>
            <a:chExt cx="1606550" cy="1606550"/>
          </a:xfrm>
        </p:grpSpPr>
        <p:sp>
          <p:nvSpPr>
            <p:cNvPr id="5" name="Freeform 194"/>
            <p:cNvSpPr>
              <a:spLocks/>
            </p:cNvSpPr>
            <p:nvPr/>
          </p:nvSpPr>
          <p:spPr bwMode="auto">
            <a:xfrm>
              <a:off x="14031913" y="2670175"/>
              <a:ext cx="4763" cy="3175"/>
            </a:xfrm>
            <a:custGeom>
              <a:avLst/>
              <a:gdLst>
                <a:gd name="T0" fmla="*/ 6 w 8"/>
                <a:gd name="T1" fmla="*/ 1 h 7"/>
                <a:gd name="T2" fmla="*/ 4 w 8"/>
                <a:gd name="T3" fmla="*/ 0 h 7"/>
                <a:gd name="T4" fmla="*/ 1 w 8"/>
                <a:gd name="T5" fmla="*/ 4 h 7"/>
                <a:gd name="T6" fmla="*/ 2 w 8"/>
                <a:gd name="T7" fmla="*/ 7 h 7"/>
                <a:gd name="T8" fmla="*/ 7 w 8"/>
                <a:gd name="T9" fmla="*/ 5 h 7"/>
                <a:gd name="T10" fmla="*/ 8 w 8"/>
                <a:gd name="T11" fmla="*/ 3 h 7"/>
                <a:gd name="T12" fmla="*/ 6 w 8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3"/>
                    <a:pt x="1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3" y="7"/>
                    <a:pt x="7" y="6"/>
                    <a:pt x="7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2"/>
                    <a:pt x="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" name="Freeform 195"/>
            <p:cNvSpPr>
              <a:spLocks/>
            </p:cNvSpPr>
            <p:nvPr/>
          </p:nvSpPr>
          <p:spPr bwMode="auto">
            <a:xfrm>
              <a:off x="14038263" y="2665413"/>
              <a:ext cx="4763" cy="6350"/>
            </a:xfrm>
            <a:custGeom>
              <a:avLst/>
              <a:gdLst>
                <a:gd name="T0" fmla="*/ 5 w 8"/>
                <a:gd name="T1" fmla="*/ 4 h 11"/>
                <a:gd name="T2" fmla="*/ 3 w 8"/>
                <a:gd name="T3" fmla="*/ 0 h 11"/>
                <a:gd name="T4" fmla="*/ 1 w 8"/>
                <a:gd name="T5" fmla="*/ 5 h 11"/>
                <a:gd name="T6" fmla="*/ 5 w 8"/>
                <a:gd name="T7" fmla="*/ 10 h 11"/>
                <a:gd name="T8" fmla="*/ 8 w 8"/>
                <a:gd name="T9" fmla="*/ 7 h 11"/>
                <a:gd name="T10" fmla="*/ 5 w 8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5" y="4"/>
                  </a:moveTo>
                  <a:cubicBezTo>
                    <a:pt x="4" y="3"/>
                    <a:pt x="4" y="0"/>
                    <a:pt x="3" y="0"/>
                  </a:cubicBezTo>
                  <a:cubicBezTo>
                    <a:pt x="1" y="0"/>
                    <a:pt x="0" y="4"/>
                    <a:pt x="1" y="5"/>
                  </a:cubicBezTo>
                  <a:cubicBezTo>
                    <a:pt x="1" y="7"/>
                    <a:pt x="3" y="11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8" y="5"/>
                    <a:pt x="5" y="5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" name="Freeform 196"/>
            <p:cNvSpPr>
              <a:spLocks/>
            </p:cNvSpPr>
            <p:nvPr/>
          </p:nvSpPr>
          <p:spPr bwMode="auto">
            <a:xfrm>
              <a:off x="14044613" y="2662238"/>
              <a:ext cx="6350" cy="3175"/>
            </a:xfrm>
            <a:custGeom>
              <a:avLst/>
              <a:gdLst>
                <a:gd name="T0" fmla="*/ 7 w 10"/>
                <a:gd name="T1" fmla="*/ 4 h 8"/>
                <a:gd name="T2" fmla="*/ 4 w 10"/>
                <a:gd name="T3" fmla="*/ 1 h 8"/>
                <a:gd name="T4" fmla="*/ 0 w 10"/>
                <a:gd name="T5" fmla="*/ 3 h 8"/>
                <a:gd name="T6" fmla="*/ 1 w 10"/>
                <a:gd name="T7" fmla="*/ 5 h 8"/>
                <a:gd name="T8" fmla="*/ 6 w 10"/>
                <a:gd name="T9" fmla="*/ 8 h 8"/>
                <a:gd name="T10" fmla="*/ 9 w 10"/>
                <a:gd name="T11" fmla="*/ 7 h 8"/>
                <a:gd name="T12" fmla="*/ 7 w 1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4"/>
                  </a:moveTo>
                  <a:cubicBezTo>
                    <a:pt x="5" y="3"/>
                    <a:pt x="5" y="3"/>
                    <a:pt x="4" y="1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10" y="5"/>
                    <a:pt x="8" y="4"/>
                    <a:pt x="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9" name="Freeform 197"/>
            <p:cNvSpPr>
              <a:spLocks/>
            </p:cNvSpPr>
            <p:nvPr/>
          </p:nvSpPr>
          <p:spPr bwMode="auto">
            <a:xfrm>
              <a:off x="14058900" y="2636838"/>
              <a:ext cx="34925" cy="23813"/>
            </a:xfrm>
            <a:custGeom>
              <a:avLst/>
              <a:gdLst>
                <a:gd name="T0" fmla="*/ 63 w 64"/>
                <a:gd name="T1" fmla="*/ 3 h 44"/>
                <a:gd name="T2" fmla="*/ 59 w 64"/>
                <a:gd name="T3" fmla="*/ 0 h 44"/>
                <a:gd name="T4" fmla="*/ 53 w 64"/>
                <a:gd name="T5" fmla="*/ 10 h 44"/>
                <a:gd name="T6" fmla="*/ 52 w 64"/>
                <a:gd name="T7" fmla="*/ 31 h 44"/>
                <a:gd name="T8" fmla="*/ 34 w 64"/>
                <a:gd name="T9" fmla="*/ 31 h 44"/>
                <a:gd name="T10" fmla="*/ 17 w 64"/>
                <a:gd name="T11" fmla="*/ 32 h 44"/>
                <a:gd name="T12" fmla="*/ 3 w 64"/>
                <a:gd name="T13" fmla="*/ 38 h 44"/>
                <a:gd name="T14" fmla="*/ 9 w 64"/>
                <a:gd name="T15" fmla="*/ 42 h 44"/>
                <a:gd name="T16" fmla="*/ 31 w 64"/>
                <a:gd name="T17" fmla="*/ 38 h 44"/>
                <a:gd name="T18" fmla="*/ 63 w 64"/>
                <a:gd name="T19" fmla="*/ 29 h 44"/>
                <a:gd name="T20" fmla="*/ 62 w 64"/>
                <a:gd name="T21" fmla="*/ 11 h 44"/>
                <a:gd name="T22" fmla="*/ 63 w 64"/>
                <a:gd name="T2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4">
                  <a:moveTo>
                    <a:pt x="63" y="3"/>
                  </a:moveTo>
                  <a:cubicBezTo>
                    <a:pt x="64" y="0"/>
                    <a:pt x="61" y="0"/>
                    <a:pt x="59" y="0"/>
                  </a:cubicBezTo>
                  <a:cubicBezTo>
                    <a:pt x="56" y="0"/>
                    <a:pt x="53" y="6"/>
                    <a:pt x="53" y="10"/>
                  </a:cubicBezTo>
                  <a:cubicBezTo>
                    <a:pt x="53" y="15"/>
                    <a:pt x="58" y="25"/>
                    <a:pt x="52" y="31"/>
                  </a:cubicBezTo>
                  <a:cubicBezTo>
                    <a:pt x="47" y="36"/>
                    <a:pt x="40" y="34"/>
                    <a:pt x="34" y="31"/>
                  </a:cubicBezTo>
                  <a:cubicBezTo>
                    <a:pt x="31" y="29"/>
                    <a:pt x="20" y="31"/>
                    <a:pt x="17" y="32"/>
                  </a:cubicBezTo>
                  <a:cubicBezTo>
                    <a:pt x="12" y="35"/>
                    <a:pt x="9" y="36"/>
                    <a:pt x="3" y="38"/>
                  </a:cubicBezTo>
                  <a:cubicBezTo>
                    <a:pt x="0" y="40"/>
                    <a:pt x="6" y="43"/>
                    <a:pt x="9" y="42"/>
                  </a:cubicBezTo>
                  <a:cubicBezTo>
                    <a:pt x="13" y="41"/>
                    <a:pt x="27" y="35"/>
                    <a:pt x="31" y="38"/>
                  </a:cubicBezTo>
                  <a:cubicBezTo>
                    <a:pt x="42" y="44"/>
                    <a:pt x="59" y="41"/>
                    <a:pt x="63" y="29"/>
                  </a:cubicBezTo>
                  <a:cubicBezTo>
                    <a:pt x="64" y="25"/>
                    <a:pt x="63" y="15"/>
                    <a:pt x="62" y="11"/>
                  </a:cubicBezTo>
                  <a:cubicBezTo>
                    <a:pt x="61" y="7"/>
                    <a:pt x="63" y="5"/>
                    <a:pt x="6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0" name="Freeform 198"/>
            <p:cNvSpPr>
              <a:spLocks/>
            </p:cNvSpPr>
            <p:nvPr/>
          </p:nvSpPr>
          <p:spPr bwMode="auto">
            <a:xfrm>
              <a:off x="14049375" y="2659063"/>
              <a:ext cx="6350" cy="3175"/>
            </a:xfrm>
            <a:custGeom>
              <a:avLst/>
              <a:gdLst>
                <a:gd name="T0" fmla="*/ 7 w 12"/>
                <a:gd name="T1" fmla="*/ 2 h 7"/>
                <a:gd name="T2" fmla="*/ 3 w 12"/>
                <a:gd name="T3" fmla="*/ 0 h 7"/>
                <a:gd name="T4" fmla="*/ 1 w 12"/>
                <a:gd name="T5" fmla="*/ 4 h 7"/>
                <a:gd name="T6" fmla="*/ 4 w 12"/>
                <a:gd name="T7" fmla="*/ 6 h 7"/>
                <a:gd name="T8" fmla="*/ 10 w 12"/>
                <a:gd name="T9" fmla="*/ 6 h 7"/>
                <a:gd name="T10" fmla="*/ 12 w 12"/>
                <a:gd name="T11" fmla="*/ 5 h 7"/>
                <a:gd name="T12" fmla="*/ 11 w 12"/>
                <a:gd name="T13" fmla="*/ 2 h 7"/>
                <a:gd name="T14" fmla="*/ 7 w 12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7" y="2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5" y="6"/>
                    <a:pt x="9" y="7"/>
                    <a:pt x="10" y="6"/>
                  </a:cubicBezTo>
                  <a:cubicBezTo>
                    <a:pt x="11" y="6"/>
                    <a:pt x="11" y="6"/>
                    <a:pt x="12" y="5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0" y="2"/>
                    <a:pt x="8" y="2"/>
                    <a:pt x="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1" name="Freeform 199"/>
            <p:cNvSpPr>
              <a:spLocks noEditPoints="1"/>
            </p:cNvSpPr>
            <p:nvPr/>
          </p:nvSpPr>
          <p:spPr bwMode="auto">
            <a:xfrm>
              <a:off x="13542963" y="3302000"/>
              <a:ext cx="77788" cy="74613"/>
            </a:xfrm>
            <a:custGeom>
              <a:avLst/>
              <a:gdLst>
                <a:gd name="T0" fmla="*/ 66 w 139"/>
                <a:gd name="T1" fmla="*/ 0 h 133"/>
                <a:gd name="T2" fmla="*/ 19 w 139"/>
                <a:gd name="T3" fmla="*/ 20 h 133"/>
                <a:gd name="T4" fmla="*/ 0 w 139"/>
                <a:gd name="T5" fmla="*/ 67 h 133"/>
                <a:gd name="T6" fmla="*/ 19 w 139"/>
                <a:gd name="T7" fmla="*/ 114 h 133"/>
                <a:gd name="T8" fmla="*/ 66 w 139"/>
                <a:gd name="T9" fmla="*/ 133 h 133"/>
                <a:gd name="T10" fmla="*/ 113 w 139"/>
                <a:gd name="T11" fmla="*/ 114 h 133"/>
                <a:gd name="T12" fmla="*/ 113 w 139"/>
                <a:gd name="T13" fmla="*/ 20 h 133"/>
                <a:gd name="T14" fmla="*/ 66 w 139"/>
                <a:gd name="T15" fmla="*/ 0 h 133"/>
                <a:gd name="T16" fmla="*/ 95 w 139"/>
                <a:gd name="T17" fmla="*/ 95 h 133"/>
                <a:gd name="T18" fmla="*/ 66 w 139"/>
                <a:gd name="T19" fmla="*/ 107 h 133"/>
                <a:gd name="T20" fmla="*/ 38 w 139"/>
                <a:gd name="T21" fmla="*/ 95 h 133"/>
                <a:gd name="T22" fmla="*/ 26 w 139"/>
                <a:gd name="T23" fmla="*/ 67 h 133"/>
                <a:gd name="T24" fmla="*/ 38 w 139"/>
                <a:gd name="T25" fmla="*/ 38 h 133"/>
                <a:gd name="T26" fmla="*/ 66 w 139"/>
                <a:gd name="T27" fmla="*/ 27 h 133"/>
                <a:gd name="T28" fmla="*/ 95 w 139"/>
                <a:gd name="T29" fmla="*/ 38 h 133"/>
                <a:gd name="T30" fmla="*/ 95 w 139"/>
                <a:gd name="T3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33">
                  <a:moveTo>
                    <a:pt x="66" y="0"/>
                  </a:moveTo>
                  <a:cubicBezTo>
                    <a:pt x="49" y="0"/>
                    <a:pt x="32" y="7"/>
                    <a:pt x="19" y="20"/>
                  </a:cubicBezTo>
                  <a:cubicBezTo>
                    <a:pt x="7" y="32"/>
                    <a:pt x="0" y="49"/>
                    <a:pt x="0" y="67"/>
                  </a:cubicBezTo>
                  <a:cubicBezTo>
                    <a:pt x="0" y="84"/>
                    <a:pt x="7" y="101"/>
                    <a:pt x="19" y="114"/>
                  </a:cubicBezTo>
                  <a:cubicBezTo>
                    <a:pt x="32" y="126"/>
                    <a:pt x="49" y="133"/>
                    <a:pt x="66" y="133"/>
                  </a:cubicBezTo>
                  <a:cubicBezTo>
                    <a:pt x="84" y="133"/>
                    <a:pt x="101" y="126"/>
                    <a:pt x="113" y="114"/>
                  </a:cubicBezTo>
                  <a:cubicBezTo>
                    <a:pt x="139" y="88"/>
                    <a:pt x="139" y="46"/>
                    <a:pt x="113" y="20"/>
                  </a:cubicBezTo>
                  <a:cubicBezTo>
                    <a:pt x="101" y="7"/>
                    <a:pt x="84" y="0"/>
                    <a:pt x="66" y="0"/>
                  </a:cubicBezTo>
                  <a:close/>
                  <a:moveTo>
                    <a:pt x="95" y="95"/>
                  </a:moveTo>
                  <a:cubicBezTo>
                    <a:pt x="87" y="103"/>
                    <a:pt x="77" y="107"/>
                    <a:pt x="66" y="107"/>
                  </a:cubicBezTo>
                  <a:cubicBezTo>
                    <a:pt x="56" y="107"/>
                    <a:pt x="46" y="103"/>
                    <a:pt x="38" y="95"/>
                  </a:cubicBezTo>
                  <a:cubicBezTo>
                    <a:pt x="30" y="88"/>
                    <a:pt x="26" y="77"/>
                    <a:pt x="26" y="67"/>
                  </a:cubicBezTo>
                  <a:cubicBezTo>
                    <a:pt x="26" y="56"/>
                    <a:pt x="30" y="46"/>
                    <a:pt x="38" y="38"/>
                  </a:cubicBezTo>
                  <a:cubicBezTo>
                    <a:pt x="46" y="31"/>
                    <a:pt x="56" y="27"/>
                    <a:pt x="66" y="27"/>
                  </a:cubicBezTo>
                  <a:cubicBezTo>
                    <a:pt x="77" y="27"/>
                    <a:pt x="87" y="31"/>
                    <a:pt x="95" y="38"/>
                  </a:cubicBezTo>
                  <a:cubicBezTo>
                    <a:pt x="110" y="54"/>
                    <a:pt x="110" y="79"/>
                    <a:pt x="95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2" name="Freeform 200"/>
            <p:cNvSpPr>
              <a:spLocks/>
            </p:cNvSpPr>
            <p:nvPr/>
          </p:nvSpPr>
          <p:spPr bwMode="auto">
            <a:xfrm>
              <a:off x="13796963" y="3213100"/>
              <a:ext cx="784225" cy="311150"/>
            </a:xfrm>
            <a:custGeom>
              <a:avLst/>
              <a:gdLst>
                <a:gd name="T0" fmla="*/ 1364 w 1400"/>
                <a:gd name="T1" fmla="*/ 347 h 555"/>
                <a:gd name="T2" fmla="*/ 1253 w 1400"/>
                <a:gd name="T3" fmla="*/ 393 h 555"/>
                <a:gd name="T4" fmla="*/ 1160 w 1400"/>
                <a:gd name="T5" fmla="*/ 170 h 555"/>
                <a:gd name="T6" fmla="*/ 1372 w 1400"/>
                <a:gd name="T7" fmla="*/ 48 h 555"/>
                <a:gd name="T8" fmla="*/ 1377 w 1400"/>
                <a:gd name="T9" fmla="*/ 15 h 555"/>
                <a:gd name="T10" fmla="*/ 1344 w 1400"/>
                <a:gd name="T11" fmla="*/ 10 h 555"/>
                <a:gd name="T12" fmla="*/ 1124 w 1400"/>
                <a:gd name="T13" fmla="*/ 134 h 555"/>
                <a:gd name="T14" fmla="*/ 1120 w 1400"/>
                <a:gd name="T15" fmla="*/ 135 h 555"/>
                <a:gd name="T16" fmla="*/ 1117 w 1400"/>
                <a:gd name="T17" fmla="*/ 137 h 555"/>
                <a:gd name="T18" fmla="*/ 700 w 1400"/>
                <a:gd name="T19" fmla="*/ 219 h 555"/>
                <a:gd name="T20" fmla="*/ 283 w 1400"/>
                <a:gd name="T21" fmla="*/ 137 h 555"/>
                <a:gd name="T22" fmla="*/ 280 w 1400"/>
                <a:gd name="T23" fmla="*/ 135 h 555"/>
                <a:gd name="T24" fmla="*/ 276 w 1400"/>
                <a:gd name="T25" fmla="*/ 134 h 555"/>
                <a:gd name="T26" fmla="*/ 52 w 1400"/>
                <a:gd name="T27" fmla="*/ 7 h 555"/>
                <a:gd name="T28" fmla="*/ 19 w 1400"/>
                <a:gd name="T29" fmla="*/ 12 h 555"/>
                <a:gd name="T30" fmla="*/ 24 w 1400"/>
                <a:gd name="T31" fmla="*/ 45 h 555"/>
                <a:gd name="T32" fmla="*/ 240 w 1400"/>
                <a:gd name="T33" fmla="*/ 170 h 555"/>
                <a:gd name="T34" fmla="*/ 147 w 1400"/>
                <a:gd name="T35" fmla="*/ 393 h 555"/>
                <a:gd name="T36" fmla="*/ 36 w 1400"/>
                <a:gd name="T37" fmla="*/ 347 h 555"/>
                <a:gd name="T38" fmla="*/ 5 w 1400"/>
                <a:gd name="T39" fmla="*/ 359 h 555"/>
                <a:gd name="T40" fmla="*/ 18 w 1400"/>
                <a:gd name="T41" fmla="*/ 390 h 555"/>
                <a:gd name="T42" fmla="*/ 285 w 1400"/>
                <a:gd name="T43" fmla="*/ 501 h 555"/>
                <a:gd name="T44" fmla="*/ 294 w 1400"/>
                <a:gd name="T45" fmla="*/ 502 h 555"/>
                <a:gd name="T46" fmla="*/ 315 w 1400"/>
                <a:gd name="T47" fmla="*/ 488 h 555"/>
                <a:gd name="T48" fmla="*/ 303 w 1400"/>
                <a:gd name="T49" fmla="*/ 457 h 555"/>
                <a:gd name="T50" fmla="*/ 191 w 1400"/>
                <a:gd name="T51" fmla="*/ 411 h 555"/>
                <a:gd name="T52" fmla="*/ 283 w 1400"/>
                <a:gd name="T53" fmla="*/ 188 h 555"/>
                <a:gd name="T54" fmla="*/ 676 w 1400"/>
                <a:gd name="T55" fmla="*/ 266 h 555"/>
                <a:gd name="T56" fmla="*/ 676 w 1400"/>
                <a:gd name="T57" fmla="*/ 507 h 555"/>
                <a:gd name="T58" fmla="*/ 556 w 1400"/>
                <a:gd name="T59" fmla="*/ 507 h 555"/>
                <a:gd name="T60" fmla="*/ 532 w 1400"/>
                <a:gd name="T61" fmla="*/ 531 h 555"/>
                <a:gd name="T62" fmla="*/ 556 w 1400"/>
                <a:gd name="T63" fmla="*/ 555 h 555"/>
                <a:gd name="T64" fmla="*/ 844 w 1400"/>
                <a:gd name="T65" fmla="*/ 555 h 555"/>
                <a:gd name="T66" fmla="*/ 868 w 1400"/>
                <a:gd name="T67" fmla="*/ 531 h 555"/>
                <a:gd name="T68" fmla="*/ 844 w 1400"/>
                <a:gd name="T69" fmla="*/ 507 h 555"/>
                <a:gd name="T70" fmla="*/ 724 w 1400"/>
                <a:gd name="T71" fmla="*/ 507 h 555"/>
                <a:gd name="T72" fmla="*/ 724 w 1400"/>
                <a:gd name="T73" fmla="*/ 265 h 555"/>
                <a:gd name="T74" fmla="*/ 1117 w 1400"/>
                <a:gd name="T75" fmla="*/ 188 h 555"/>
                <a:gd name="T76" fmla="*/ 1209 w 1400"/>
                <a:gd name="T77" fmla="*/ 411 h 555"/>
                <a:gd name="T78" fmla="*/ 1097 w 1400"/>
                <a:gd name="T79" fmla="*/ 457 h 555"/>
                <a:gd name="T80" fmla="*/ 1085 w 1400"/>
                <a:gd name="T81" fmla="*/ 488 h 555"/>
                <a:gd name="T82" fmla="*/ 1106 w 1400"/>
                <a:gd name="T83" fmla="*/ 502 h 555"/>
                <a:gd name="T84" fmla="*/ 1115 w 1400"/>
                <a:gd name="T85" fmla="*/ 501 h 555"/>
                <a:gd name="T86" fmla="*/ 1382 w 1400"/>
                <a:gd name="T87" fmla="*/ 390 h 555"/>
                <a:gd name="T88" fmla="*/ 1395 w 1400"/>
                <a:gd name="T89" fmla="*/ 359 h 555"/>
                <a:gd name="T90" fmla="*/ 1364 w 1400"/>
                <a:gd name="T91" fmla="*/ 34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0" h="555">
                  <a:moveTo>
                    <a:pt x="1364" y="347"/>
                  </a:moveTo>
                  <a:cubicBezTo>
                    <a:pt x="1253" y="393"/>
                    <a:pt x="1253" y="393"/>
                    <a:pt x="1253" y="393"/>
                  </a:cubicBezTo>
                  <a:cubicBezTo>
                    <a:pt x="1160" y="170"/>
                    <a:pt x="1160" y="170"/>
                    <a:pt x="1160" y="170"/>
                  </a:cubicBezTo>
                  <a:cubicBezTo>
                    <a:pt x="1234" y="137"/>
                    <a:pt x="1305" y="97"/>
                    <a:pt x="1372" y="48"/>
                  </a:cubicBezTo>
                  <a:cubicBezTo>
                    <a:pt x="1383" y="40"/>
                    <a:pt x="1385" y="26"/>
                    <a:pt x="1377" y="15"/>
                  </a:cubicBezTo>
                  <a:cubicBezTo>
                    <a:pt x="1370" y="4"/>
                    <a:pt x="1355" y="2"/>
                    <a:pt x="1344" y="10"/>
                  </a:cubicBezTo>
                  <a:cubicBezTo>
                    <a:pt x="1275" y="60"/>
                    <a:pt x="1201" y="102"/>
                    <a:pt x="1124" y="134"/>
                  </a:cubicBezTo>
                  <a:cubicBezTo>
                    <a:pt x="1122" y="134"/>
                    <a:pt x="1121" y="135"/>
                    <a:pt x="1120" y="135"/>
                  </a:cubicBezTo>
                  <a:cubicBezTo>
                    <a:pt x="1119" y="136"/>
                    <a:pt x="1118" y="136"/>
                    <a:pt x="1117" y="137"/>
                  </a:cubicBezTo>
                  <a:cubicBezTo>
                    <a:pt x="986" y="191"/>
                    <a:pt x="845" y="219"/>
                    <a:pt x="700" y="219"/>
                  </a:cubicBezTo>
                  <a:cubicBezTo>
                    <a:pt x="555" y="219"/>
                    <a:pt x="414" y="191"/>
                    <a:pt x="283" y="137"/>
                  </a:cubicBezTo>
                  <a:cubicBezTo>
                    <a:pt x="282" y="136"/>
                    <a:pt x="281" y="136"/>
                    <a:pt x="280" y="135"/>
                  </a:cubicBezTo>
                  <a:cubicBezTo>
                    <a:pt x="278" y="135"/>
                    <a:pt x="277" y="134"/>
                    <a:pt x="276" y="134"/>
                  </a:cubicBezTo>
                  <a:cubicBezTo>
                    <a:pt x="197" y="101"/>
                    <a:pt x="122" y="59"/>
                    <a:pt x="52" y="7"/>
                  </a:cubicBezTo>
                  <a:cubicBezTo>
                    <a:pt x="42" y="0"/>
                    <a:pt x="27" y="2"/>
                    <a:pt x="19" y="12"/>
                  </a:cubicBezTo>
                  <a:cubicBezTo>
                    <a:pt x="11" y="23"/>
                    <a:pt x="14" y="38"/>
                    <a:pt x="24" y="45"/>
                  </a:cubicBezTo>
                  <a:cubicBezTo>
                    <a:pt x="92" y="95"/>
                    <a:pt x="164" y="137"/>
                    <a:pt x="240" y="170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36" y="347"/>
                    <a:pt x="36" y="347"/>
                    <a:pt x="36" y="347"/>
                  </a:cubicBezTo>
                  <a:cubicBezTo>
                    <a:pt x="24" y="342"/>
                    <a:pt x="10" y="347"/>
                    <a:pt x="5" y="359"/>
                  </a:cubicBezTo>
                  <a:cubicBezTo>
                    <a:pt x="0" y="371"/>
                    <a:pt x="6" y="385"/>
                    <a:pt x="18" y="390"/>
                  </a:cubicBezTo>
                  <a:cubicBezTo>
                    <a:pt x="285" y="501"/>
                    <a:pt x="285" y="501"/>
                    <a:pt x="285" y="501"/>
                  </a:cubicBezTo>
                  <a:cubicBezTo>
                    <a:pt x="288" y="502"/>
                    <a:pt x="291" y="502"/>
                    <a:pt x="294" y="502"/>
                  </a:cubicBezTo>
                  <a:cubicBezTo>
                    <a:pt x="303" y="502"/>
                    <a:pt x="312" y="497"/>
                    <a:pt x="315" y="488"/>
                  </a:cubicBezTo>
                  <a:cubicBezTo>
                    <a:pt x="320" y="476"/>
                    <a:pt x="315" y="462"/>
                    <a:pt x="303" y="457"/>
                  </a:cubicBezTo>
                  <a:cubicBezTo>
                    <a:pt x="191" y="411"/>
                    <a:pt x="191" y="411"/>
                    <a:pt x="191" y="411"/>
                  </a:cubicBezTo>
                  <a:cubicBezTo>
                    <a:pt x="283" y="188"/>
                    <a:pt x="283" y="188"/>
                    <a:pt x="283" y="188"/>
                  </a:cubicBezTo>
                  <a:cubicBezTo>
                    <a:pt x="408" y="237"/>
                    <a:pt x="540" y="263"/>
                    <a:pt x="676" y="266"/>
                  </a:cubicBezTo>
                  <a:cubicBezTo>
                    <a:pt x="676" y="507"/>
                    <a:pt x="676" y="507"/>
                    <a:pt x="676" y="507"/>
                  </a:cubicBezTo>
                  <a:cubicBezTo>
                    <a:pt x="556" y="507"/>
                    <a:pt x="556" y="507"/>
                    <a:pt x="556" y="507"/>
                  </a:cubicBezTo>
                  <a:cubicBezTo>
                    <a:pt x="543" y="507"/>
                    <a:pt x="532" y="518"/>
                    <a:pt x="532" y="531"/>
                  </a:cubicBezTo>
                  <a:cubicBezTo>
                    <a:pt x="532" y="544"/>
                    <a:pt x="543" y="555"/>
                    <a:pt x="556" y="555"/>
                  </a:cubicBezTo>
                  <a:cubicBezTo>
                    <a:pt x="844" y="555"/>
                    <a:pt x="844" y="555"/>
                    <a:pt x="844" y="555"/>
                  </a:cubicBezTo>
                  <a:cubicBezTo>
                    <a:pt x="857" y="555"/>
                    <a:pt x="868" y="544"/>
                    <a:pt x="868" y="531"/>
                  </a:cubicBezTo>
                  <a:cubicBezTo>
                    <a:pt x="868" y="518"/>
                    <a:pt x="857" y="507"/>
                    <a:pt x="844" y="507"/>
                  </a:cubicBezTo>
                  <a:cubicBezTo>
                    <a:pt x="724" y="507"/>
                    <a:pt x="724" y="507"/>
                    <a:pt x="724" y="507"/>
                  </a:cubicBezTo>
                  <a:cubicBezTo>
                    <a:pt x="724" y="265"/>
                    <a:pt x="724" y="265"/>
                    <a:pt x="724" y="265"/>
                  </a:cubicBezTo>
                  <a:cubicBezTo>
                    <a:pt x="860" y="263"/>
                    <a:pt x="992" y="236"/>
                    <a:pt x="1117" y="188"/>
                  </a:cubicBezTo>
                  <a:cubicBezTo>
                    <a:pt x="1209" y="411"/>
                    <a:pt x="1209" y="411"/>
                    <a:pt x="1209" y="411"/>
                  </a:cubicBezTo>
                  <a:cubicBezTo>
                    <a:pt x="1097" y="457"/>
                    <a:pt x="1097" y="457"/>
                    <a:pt x="1097" y="457"/>
                  </a:cubicBezTo>
                  <a:cubicBezTo>
                    <a:pt x="1085" y="462"/>
                    <a:pt x="1080" y="476"/>
                    <a:pt x="1085" y="488"/>
                  </a:cubicBezTo>
                  <a:cubicBezTo>
                    <a:pt x="1088" y="497"/>
                    <a:pt x="1097" y="502"/>
                    <a:pt x="1106" y="502"/>
                  </a:cubicBezTo>
                  <a:cubicBezTo>
                    <a:pt x="1109" y="502"/>
                    <a:pt x="1112" y="502"/>
                    <a:pt x="1115" y="501"/>
                  </a:cubicBezTo>
                  <a:cubicBezTo>
                    <a:pt x="1382" y="390"/>
                    <a:pt x="1382" y="390"/>
                    <a:pt x="1382" y="390"/>
                  </a:cubicBezTo>
                  <a:cubicBezTo>
                    <a:pt x="1394" y="385"/>
                    <a:pt x="1400" y="371"/>
                    <a:pt x="1395" y="359"/>
                  </a:cubicBezTo>
                  <a:cubicBezTo>
                    <a:pt x="1390" y="347"/>
                    <a:pt x="1376" y="342"/>
                    <a:pt x="1364" y="3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3" name="Freeform 201"/>
            <p:cNvSpPr>
              <a:spLocks/>
            </p:cNvSpPr>
            <p:nvPr/>
          </p:nvSpPr>
          <p:spPr bwMode="auto">
            <a:xfrm>
              <a:off x="14216063" y="2730500"/>
              <a:ext cx="1588" cy="3175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3 h 6"/>
                <a:gd name="T4" fmla="*/ 3 w 3"/>
                <a:gd name="T5" fmla="*/ 5 h 6"/>
                <a:gd name="T6" fmla="*/ 3 w 3"/>
                <a:gd name="T7" fmla="*/ 1 h 6"/>
                <a:gd name="T8" fmla="*/ 0 w 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2" y="6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4" name="Freeform 202"/>
            <p:cNvSpPr>
              <a:spLocks/>
            </p:cNvSpPr>
            <p:nvPr/>
          </p:nvSpPr>
          <p:spPr bwMode="auto">
            <a:xfrm>
              <a:off x="13796963" y="1917700"/>
              <a:ext cx="784225" cy="306388"/>
            </a:xfrm>
            <a:custGeom>
              <a:avLst/>
              <a:gdLst>
                <a:gd name="T0" fmla="*/ 27 w 1400"/>
                <a:gd name="T1" fmla="*/ 209 h 548"/>
                <a:gd name="T2" fmla="*/ 36 w 1400"/>
                <a:gd name="T3" fmla="*/ 208 h 548"/>
                <a:gd name="T4" fmla="*/ 147 w 1400"/>
                <a:gd name="T5" fmla="*/ 161 h 548"/>
                <a:gd name="T6" fmla="*/ 240 w 1400"/>
                <a:gd name="T7" fmla="*/ 384 h 548"/>
                <a:gd name="T8" fmla="*/ 31 w 1400"/>
                <a:gd name="T9" fmla="*/ 504 h 548"/>
                <a:gd name="T10" fmla="*/ 25 w 1400"/>
                <a:gd name="T11" fmla="*/ 537 h 548"/>
                <a:gd name="T12" fmla="*/ 44 w 1400"/>
                <a:gd name="T13" fmla="*/ 547 h 548"/>
                <a:gd name="T14" fmla="*/ 58 w 1400"/>
                <a:gd name="T15" fmla="*/ 542 h 548"/>
                <a:gd name="T16" fmla="*/ 277 w 1400"/>
                <a:gd name="T17" fmla="*/ 420 h 548"/>
                <a:gd name="T18" fmla="*/ 280 w 1400"/>
                <a:gd name="T19" fmla="*/ 419 h 548"/>
                <a:gd name="T20" fmla="*/ 283 w 1400"/>
                <a:gd name="T21" fmla="*/ 417 h 548"/>
                <a:gd name="T22" fmla="*/ 700 w 1400"/>
                <a:gd name="T23" fmla="*/ 335 h 548"/>
                <a:gd name="T24" fmla="*/ 1117 w 1400"/>
                <a:gd name="T25" fmla="*/ 417 h 548"/>
                <a:gd name="T26" fmla="*/ 1120 w 1400"/>
                <a:gd name="T27" fmla="*/ 419 h 548"/>
                <a:gd name="T28" fmla="*/ 1123 w 1400"/>
                <a:gd name="T29" fmla="*/ 420 h 548"/>
                <a:gd name="T30" fmla="*/ 1339 w 1400"/>
                <a:gd name="T31" fmla="*/ 541 h 548"/>
                <a:gd name="T32" fmla="*/ 1372 w 1400"/>
                <a:gd name="T33" fmla="*/ 535 h 548"/>
                <a:gd name="T34" fmla="*/ 1367 w 1400"/>
                <a:gd name="T35" fmla="*/ 502 h 548"/>
                <a:gd name="T36" fmla="*/ 1160 w 1400"/>
                <a:gd name="T37" fmla="*/ 384 h 548"/>
                <a:gd name="T38" fmla="*/ 1253 w 1400"/>
                <a:gd name="T39" fmla="*/ 161 h 548"/>
                <a:gd name="T40" fmla="*/ 1364 w 1400"/>
                <a:gd name="T41" fmla="*/ 208 h 548"/>
                <a:gd name="T42" fmla="*/ 1373 w 1400"/>
                <a:gd name="T43" fmla="*/ 209 h 548"/>
                <a:gd name="T44" fmla="*/ 1395 w 1400"/>
                <a:gd name="T45" fmla="*/ 195 h 548"/>
                <a:gd name="T46" fmla="*/ 1382 w 1400"/>
                <a:gd name="T47" fmla="*/ 164 h 548"/>
                <a:gd name="T48" fmla="*/ 1249 w 1400"/>
                <a:gd name="T49" fmla="*/ 109 h 548"/>
                <a:gd name="T50" fmla="*/ 1249 w 1400"/>
                <a:gd name="T51" fmla="*/ 109 h 548"/>
                <a:gd name="T52" fmla="*/ 1249 w 1400"/>
                <a:gd name="T53" fmla="*/ 109 h 548"/>
                <a:gd name="T54" fmla="*/ 1115 w 1400"/>
                <a:gd name="T55" fmla="*/ 53 h 548"/>
                <a:gd name="T56" fmla="*/ 1085 w 1400"/>
                <a:gd name="T57" fmla="*/ 66 h 548"/>
                <a:gd name="T58" fmla="*/ 1097 w 1400"/>
                <a:gd name="T59" fmla="*/ 97 h 548"/>
                <a:gd name="T60" fmla="*/ 1209 w 1400"/>
                <a:gd name="T61" fmla="*/ 143 h 548"/>
                <a:gd name="T62" fmla="*/ 1116 w 1400"/>
                <a:gd name="T63" fmla="*/ 366 h 548"/>
                <a:gd name="T64" fmla="*/ 724 w 1400"/>
                <a:gd name="T65" fmla="*/ 289 h 548"/>
                <a:gd name="T66" fmla="*/ 724 w 1400"/>
                <a:gd name="T67" fmla="*/ 47 h 548"/>
                <a:gd name="T68" fmla="*/ 844 w 1400"/>
                <a:gd name="T69" fmla="*/ 47 h 548"/>
                <a:gd name="T70" fmla="*/ 868 w 1400"/>
                <a:gd name="T71" fmla="*/ 23 h 548"/>
                <a:gd name="T72" fmla="*/ 844 w 1400"/>
                <a:gd name="T73" fmla="*/ 0 h 548"/>
                <a:gd name="T74" fmla="*/ 556 w 1400"/>
                <a:gd name="T75" fmla="*/ 0 h 548"/>
                <a:gd name="T76" fmla="*/ 532 w 1400"/>
                <a:gd name="T77" fmla="*/ 23 h 548"/>
                <a:gd name="T78" fmla="*/ 556 w 1400"/>
                <a:gd name="T79" fmla="*/ 47 h 548"/>
                <a:gd name="T80" fmla="*/ 676 w 1400"/>
                <a:gd name="T81" fmla="*/ 47 h 548"/>
                <a:gd name="T82" fmla="*/ 676 w 1400"/>
                <a:gd name="T83" fmla="*/ 289 h 548"/>
                <a:gd name="T84" fmla="*/ 284 w 1400"/>
                <a:gd name="T85" fmla="*/ 366 h 548"/>
                <a:gd name="T86" fmla="*/ 191 w 1400"/>
                <a:gd name="T87" fmla="*/ 143 h 548"/>
                <a:gd name="T88" fmla="*/ 303 w 1400"/>
                <a:gd name="T89" fmla="*/ 97 h 548"/>
                <a:gd name="T90" fmla="*/ 315 w 1400"/>
                <a:gd name="T91" fmla="*/ 66 h 548"/>
                <a:gd name="T92" fmla="*/ 285 w 1400"/>
                <a:gd name="T93" fmla="*/ 53 h 548"/>
                <a:gd name="T94" fmla="*/ 151 w 1400"/>
                <a:gd name="T95" fmla="*/ 109 h 548"/>
                <a:gd name="T96" fmla="*/ 151 w 1400"/>
                <a:gd name="T97" fmla="*/ 109 h 548"/>
                <a:gd name="T98" fmla="*/ 151 w 1400"/>
                <a:gd name="T99" fmla="*/ 109 h 548"/>
                <a:gd name="T100" fmla="*/ 18 w 1400"/>
                <a:gd name="T101" fmla="*/ 164 h 548"/>
                <a:gd name="T102" fmla="*/ 5 w 1400"/>
                <a:gd name="T103" fmla="*/ 195 h 548"/>
                <a:gd name="T104" fmla="*/ 27 w 1400"/>
                <a:gd name="T105" fmla="*/ 209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0" h="548">
                  <a:moveTo>
                    <a:pt x="27" y="209"/>
                  </a:moveTo>
                  <a:cubicBezTo>
                    <a:pt x="30" y="209"/>
                    <a:pt x="33" y="209"/>
                    <a:pt x="36" y="208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167" y="417"/>
                    <a:pt x="97" y="456"/>
                    <a:pt x="31" y="504"/>
                  </a:cubicBezTo>
                  <a:cubicBezTo>
                    <a:pt x="20" y="512"/>
                    <a:pt x="18" y="526"/>
                    <a:pt x="25" y="537"/>
                  </a:cubicBezTo>
                  <a:cubicBezTo>
                    <a:pt x="30" y="543"/>
                    <a:pt x="37" y="547"/>
                    <a:pt x="44" y="547"/>
                  </a:cubicBezTo>
                  <a:cubicBezTo>
                    <a:pt x="49" y="547"/>
                    <a:pt x="54" y="545"/>
                    <a:pt x="58" y="542"/>
                  </a:cubicBezTo>
                  <a:cubicBezTo>
                    <a:pt x="127" y="493"/>
                    <a:pt x="200" y="452"/>
                    <a:pt x="277" y="420"/>
                  </a:cubicBezTo>
                  <a:cubicBezTo>
                    <a:pt x="278" y="420"/>
                    <a:pt x="279" y="419"/>
                    <a:pt x="280" y="419"/>
                  </a:cubicBezTo>
                  <a:cubicBezTo>
                    <a:pt x="281" y="418"/>
                    <a:pt x="282" y="418"/>
                    <a:pt x="283" y="417"/>
                  </a:cubicBezTo>
                  <a:cubicBezTo>
                    <a:pt x="414" y="363"/>
                    <a:pt x="555" y="335"/>
                    <a:pt x="700" y="335"/>
                  </a:cubicBezTo>
                  <a:cubicBezTo>
                    <a:pt x="845" y="335"/>
                    <a:pt x="986" y="363"/>
                    <a:pt x="1117" y="417"/>
                  </a:cubicBezTo>
                  <a:cubicBezTo>
                    <a:pt x="1118" y="418"/>
                    <a:pt x="1119" y="418"/>
                    <a:pt x="1120" y="419"/>
                  </a:cubicBezTo>
                  <a:cubicBezTo>
                    <a:pt x="1121" y="419"/>
                    <a:pt x="1122" y="420"/>
                    <a:pt x="1123" y="420"/>
                  </a:cubicBezTo>
                  <a:cubicBezTo>
                    <a:pt x="1199" y="452"/>
                    <a:pt x="1271" y="492"/>
                    <a:pt x="1339" y="541"/>
                  </a:cubicBezTo>
                  <a:cubicBezTo>
                    <a:pt x="1350" y="548"/>
                    <a:pt x="1365" y="546"/>
                    <a:pt x="1372" y="535"/>
                  </a:cubicBezTo>
                  <a:cubicBezTo>
                    <a:pt x="1380" y="525"/>
                    <a:pt x="1377" y="510"/>
                    <a:pt x="1367" y="502"/>
                  </a:cubicBezTo>
                  <a:cubicBezTo>
                    <a:pt x="1302" y="455"/>
                    <a:pt x="1232" y="416"/>
                    <a:pt x="1160" y="384"/>
                  </a:cubicBezTo>
                  <a:cubicBezTo>
                    <a:pt x="1253" y="161"/>
                    <a:pt x="1253" y="161"/>
                    <a:pt x="1253" y="161"/>
                  </a:cubicBezTo>
                  <a:cubicBezTo>
                    <a:pt x="1364" y="208"/>
                    <a:pt x="1364" y="208"/>
                    <a:pt x="1364" y="208"/>
                  </a:cubicBezTo>
                  <a:cubicBezTo>
                    <a:pt x="1367" y="209"/>
                    <a:pt x="1370" y="209"/>
                    <a:pt x="1373" y="209"/>
                  </a:cubicBezTo>
                  <a:cubicBezTo>
                    <a:pt x="1382" y="209"/>
                    <a:pt x="1391" y="204"/>
                    <a:pt x="1395" y="195"/>
                  </a:cubicBezTo>
                  <a:cubicBezTo>
                    <a:pt x="1400" y="183"/>
                    <a:pt x="1394" y="169"/>
                    <a:pt x="1382" y="164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115" y="53"/>
                    <a:pt x="1115" y="53"/>
                    <a:pt x="1115" y="53"/>
                  </a:cubicBezTo>
                  <a:cubicBezTo>
                    <a:pt x="1103" y="49"/>
                    <a:pt x="1090" y="54"/>
                    <a:pt x="1085" y="66"/>
                  </a:cubicBezTo>
                  <a:cubicBezTo>
                    <a:pt x="1080" y="78"/>
                    <a:pt x="1085" y="92"/>
                    <a:pt x="1097" y="97"/>
                  </a:cubicBezTo>
                  <a:cubicBezTo>
                    <a:pt x="1209" y="143"/>
                    <a:pt x="1209" y="143"/>
                    <a:pt x="1209" y="143"/>
                  </a:cubicBezTo>
                  <a:cubicBezTo>
                    <a:pt x="1116" y="366"/>
                    <a:pt x="1116" y="366"/>
                    <a:pt x="1116" y="366"/>
                  </a:cubicBezTo>
                  <a:cubicBezTo>
                    <a:pt x="992" y="318"/>
                    <a:pt x="860" y="291"/>
                    <a:pt x="724" y="289"/>
                  </a:cubicBezTo>
                  <a:cubicBezTo>
                    <a:pt x="724" y="47"/>
                    <a:pt x="724" y="47"/>
                    <a:pt x="724" y="47"/>
                  </a:cubicBezTo>
                  <a:cubicBezTo>
                    <a:pt x="844" y="47"/>
                    <a:pt x="844" y="47"/>
                    <a:pt x="844" y="47"/>
                  </a:cubicBezTo>
                  <a:cubicBezTo>
                    <a:pt x="857" y="47"/>
                    <a:pt x="868" y="36"/>
                    <a:pt x="868" y="23"/>
                  </a:cubicBezTo>
                  <a:cubicBezTo>
                    <a:pt x="868" y="10"/>
                    <a:pt x="857" y="0"/>
                    <a:pt x="844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543" y="0"/>
                    <a:pt x="532" y="10"/>
                    <a:pt x="532" y="23"/>
                  </a:cubicBezTo>
                  <a:cubicBezTo>
                    <a:pt x="532" y="36"/>
                    <a:pt x="543" y="47"/>
                    <a:pt x="556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76" y="289"/>
                    <a:pt x="676" y="289"/>
                    <a:pt x="676" y="289"/>
                  </a:cubicBezTo>
                  <a:cubicBezTo>
                    <a:pt x="540" y="291"/>
                    <a:pt x="408" y="318"/>
                    <a:pt x="284" y="366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15" y="92"/>
                    <a:pt x="320" y="78"/>
                    <a:pt x="315" y="66"/>
                  </a:cubicBezTo>
                  <a:cubicBezTo>
                    <a:pt x="310" y="54"/>
                    <a:pt x="297" y="48"/>
                    <a:pt x="285" y="53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6" y="169"/>
                    <a:pt x="0" y="183"/>
                    <a:pt x="5" y="195"/>
                  </a:cubicBezTo>
                  <a:cubicBezTo>
                    <a:pt x="9" y="204"/>
                    <a:pt x="18" y="209"/>
                    <a:pt x="27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5" name="Freeform 203"/>
            <p:cNvSpPr>
              <a:spLocks/>
            </p:cNvSpPr>
            <p:nvPr/>
          </p:nvSpPr>
          <p:spPr bwMode="auto">
            <a:xfrm>
              <a:off x="13385800" y="2328863"/>
              <a:ext cx="309563" cy="782638"/>
            </a:xfrm>
            <a:custGeom>
              <a:avLst/>
              <a:gdLst>
                <a:gd name="T0" fmla="*/ 208 w 553"/>
                <a:gd name="T1" fmla="*/ 1364 h 1396"/>
                <a:gd name="T2" fmla="*/ 162 w 553"/>
                <a:gd name="T3" fmla="*/ 1252 h 1396"/>
                <a:gd name="T4" fmla="*/ 385 w 553"/>
                <a:gd name="T5" fmla="*/ 1160 h 1396"/>
                <a:gd name="T6" fmla="*/ 503 w 553"/>
                <a:gd name="T7" fmla="*/ 1366 h 1396"/>
                <a:gd name="T8" fmla="*/ 522 w 553"/>
                <a:gd name="T9" fmla="*/ 1376 h 1396"/>
                <a:gd name="T10" fmla="*/ 535 w 553"/>
                <a:gd name="T11" fmla="*/ 1372 h 1396"/>
                <a:gd name="T12" fmla="*/ 541 w 553"/>
                <a:gd name="T13" fmla="*/ 1339 h 1396"/>
                <a:gd name="T14" fmla="*/ 420 w 553"/>
                <a:gd name="T15" fmla="*/ 1123 h 1396"/>
                <a:gd name="T16" fmla="*/ 419 w 553"/>
                <a:gd name="T17" fmla="*/ 1120 h 1396"/>
                <a:gd name="T18" fmla="*/ 418 w 553"/>
                <a:gd name="T19" fmla="*/ 1116 h 1396"/>
                <a:gd name="T20" fmla="*/ 336 w 553"/>
                <a:gd name="T21" fmla="*/ 700 h 1396"/>
                <a:gd name="T22" fmla="*/ 418 w 553"/>
                <a:gd name="T23" fmla="*/ 283 h 1396"/>
                <a:gd name="T24" fmla="*/ 419 w 553"/>
                <a:gd name="T25" fmla="*/ 279 h 1396"/>
                <a:gd name="T26" fmla="*/ 421 w 553"/>
                <a:gd name="T27" fmla="*/ 276 h 1396"/>
                <a:gd name="T28" fmla="*/ 545 w 553"/>
                <a:gd name="T29" fmla="*/ 54 h 1396"/>
                <a:gd name="T30" fmla="*/ 540 w 553"/>
                <a:gd name="T31" fmla="*/ 21 h 1396"/>
                <a:gd name="T32" fmla="*/ 507 w 553"/>
                <a:gd name="T33" fmla="*/ 26 h 1396"/>
                <a:gd name="T34" fmla="*/ 385 w 553"/>
                <a:gd name="T35" fmla="*/ 239 h 1396"/>
                <a:gd name="T36" fmla="*/ 162 w 553"/>
                <a:gd name="T37" fmla="*/ 147 h 1396"/>
                <a:gd name="T38" fmla="*/ 208 w 553"/>
                <a:gd name="T39" fmla="*/ 36 h 1396"/>
                <a:gd name="T40" fmla="*/ 195 w 553"/>
                <a:gd name="T41" fmla="*/ 5 h 1396"/>
                <a:gd name="T42" fmla="*/ 164 w 553"/>
                <a:gd name="T43" fmla="*/ 17 h 1396"/>
                <a:gd name="T44" fmla="*/ 54 w 553"/>
                <a:gd name="T45" fmla="*/ 284 h 1396"/>
                <a:gd name="T46" fmla="*/ 67 w 553"/>
                <a:gd name="T47" fmla="*/ 315 h 1396"/>
                <a:gd name="T48" fmla="*/ 76 w 553"/>
                <a:gd name="T49" fmla="*/ 317 h 1396"/>
                <a:gd name="T50" fmla="*/ 98 w 553"/>
                <a:gd name="T51" fmla="*/ 302 h 1396"/>
                <a:gd name="T52" fmla="*/ 144 w 553"/>
                <a:gd name="T53" fmla="*/ 191 h 1396"/>
                <a:gd name="T54" fmla="*/ 367 w 553"/>
                <a:gd name="T55" fmla="*/ 283 h 1396"/>
                <a:gd name="T56" fmla="*/ 289 w 553"/>
                <a:gd name="T57" fmla="*/ 676 h 1396"/>
                <a:gd name="T58" fmla="*/ 47 w 553"/>
                <a:gd name="T59" fmla="*/ 676 h 1396"/>
                <a:gd name="T60" fmla="*/ 47 w 553"/>
                <a:gd name="T61" fmla="*/ 555 h 1396"/>
                <a:gd name="T62" fmla="*/ 24 w 553"/>
                <a:gd name="T63" fmla="*/ 532 h 1396"/>
                <a:gd name="T64" fmla="*/ 0 w 553"/>
                <a:gd name="T65" fmla="*/ 555 h 1396"/>
                <a:gd name="T66" fmla="*/ 0 w 553"/>
                <a:gd name="T67" fmla="*/ 844 h 1396"/>
                <a:gd name="T68" fmla="*/ 24 w 553"/>
                <a:gd name="T69" fmla="*/ 867 h 1396"/>
                <a:gd name="T70" fmla="*/ 47 w 553"/>
                <a:gd name="T71" fmla="*/ 844 h 1396"/>
                <a:gd name="T72" fmla="*/ 47 w 553"/>
                <a:gd name="T73" fmla="*/ 723 h 1396"/>
                <a:gd name="T74" fmla="*/ 289 w 553"/>
                <a:gd name="T75" fmla="*/ 723 h 1396"/>
                <a:gd name="T76" fmla="*/ 367 w 553"/>
                <a:gd name="T77" fmla="*/ 1116 h 1396"/>
                <a:gd name="T78" fmla="*/ 144 w 553"/>
                <a:gd name="T79" fmla="*/ 1208 h 1396"/>
                <a:gd name="T80" fmla="*/ 98 w 553"/>
                <a:gd name="T81" fmla="*/ 1097 h 1396"/>
                <a:gd name="T82" fmla="*/ 67 w 553"/>
                <a:gd name="T83" fmla="*/ 1084 h 1396"/>
                <a:gd name="T84" fmla="*/ 54 w 553"/>
                <a:gd name="T85" fmla="*/ 1115 h 1396"/>
                <a:gd name="T86" fmla="*/ 164 w 553"/>
                <a:gd name="T87" fmla="*/ 1382 h 1396"/>
                <a:gd name="T88" fmla="*/ 186 w 553"/>
                <a:gd name="T89" fmla="*/ 1396 h 1396"/>
                <a:gd name="T90" fmla="*/ 195 w 553"/>
                <a:gd name="T91" fmla="*/ 1394 h 1396"/>
                <a:gd name="T92" fmla="*/ 208 w 553"/>
                <a:gd name="T93" fmla="*/ 1364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3" h="1396">
                  <a:moveTo>
                    <a:pt x="208" y="1364"/>
                  </a:moveTo>
                  <a:cubicBezTo>
                    <a:pt x="162" y="1252"/>
                    <a:pt x="162" y="1252"/>
                    <a:pt x="162" y="1252"/>
                  </a:cubicBezTo>
                  <a:cubicBezTo>
                    <a:pt x="385" y="1160"/>
                    <a:pt x="385" y="1160"/>
                    <a:pt x="385" y="1160"/>
                  </a:cubicBezTo>
                  <a:cubicBezTo>
                    <a:pt x="417" y="1232"/>
                    <a:pt x="456" y="1301"/>
                    <a:pt x="503" y="1366"/>
                  </a:cubicBezTo>
                  <a:cubicBezTo>
                    <a:pt x="507" y="1373"/>
                    <a:pt x="514" y="1376"/>
                    <a:pt x="522" y="1376"/>
                  </a:cubicBezTo>
                  <a:cubicBezTo>
                    <a:pt x="526" y="1376"/>
                    <a:pt x="531" y="1375"/>
                    <a:pt x="535" y="1372"/>
                  </a:cubicBezTo>
                  <a:cubicBezTo>
                    <a:pt x="546" y="1364"/>
                    <a:pt x="549" y="1349"/>
                    <a:pt x="541" y="1339"/>
                  </a:cubicBezTo>
                  <a:cubicBezTo>
                    <a:pt x="492" y="1271"/>
                    <a:pt x="452" y="1198"/>
                    <a:pt x="420" y="1123"/>
                  </a:cubicBezTo>
                  <a:cubicBezTo>
                    <a:pt x="420" y="1122"/>
                    <a:pt x="420" y="1121"/>
                    <a:pt x="419" y="1120"/>
                  </a:cubicBezTo>
                  <a:cubicBezTo>
                    <a:pt x="419" y="1119"/>
                    <a:pt x="418" y="1117"/>
                    <a:pt x="418" y="1116"/>
                  </a:cubicBezTo>
                  <a:cubicBezTo>
                    <a:pt x="364" y="985"/>
                    <a:pt x="336" y="844"/>
                    <a:pt x="336" y="700"/>
                  </a:cubicBezTo>
                  <a:cubicBezTo>
                    <a:pt x="336" y="555"/>
                    <a:pt x="364" y="414"/>
                    <a:pt x="418" y="283"/>
                  </a:cubicBezTo>
                  <a:cubicBezTo>
                    <a:pt x="418" y="282"/>
                    <a:pt x="419" y="281"/>
                    <a:pt x="419" y="279"/>
                  </a:cubicBezTo>
                  <a:cubicBezTo>
                    <a:pt x="420" y="278"/>
                    <a:pt x="420" y="277"/>
                    <a:pt x="421" y="276"/>
                  </a:cubicBezTo>
                  <a:cubicBezTo>
                    <a:pt x="453" y="198"/>
                    <a:pt x="495" y="124"/>
                    <a:pt x="545" y="54"/>
                  </a:cubicBezTo>
                  <a:cubicBezTo>
                    <a:pt x="553" y="44"/>
                    <a:pt x="551" y="29"/>
                    <a:pt x="540" y="21"/>
                  </a:cubicBezTo>
                  <a:cubicBezTo>
                    <a:pt x="530" y="14"/>
                    <a:pt x="515" y="16"/>
                    <a:pt x="507" y="26"/>
                  </a:cubicBezTo>
                  <a:cubicBezTo>
                    <a:pt x="458" y="94"/>
                    <a:pt x="418" y="165"/>
                    <a:pt x="385" y="239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13" y="23"/>
                    <a:pt x="207" y="10"/>
                    <a:pt x="195" y="5"/>
                  </a:cubicBezTo>
                  <a:cubicBezTo>
                    <a:pt x="183" y="0"/>
                    <a:pt x="169" y="5"/>
                    <a:pt x="164" y="17"/>
                  </a:cubicBezTo>
                  <a:cubicBezTo>
                    <a:pt x="54" y="284"/>
                    <a:pt x="54" y="284"/>
                    <a:pt x="54" y="284"/>
                  </a:cubicBezTo>
                  <a:cubicBezTo>
                    <a:pt x="49" y="296"/>
                    <a:pt x="55" y="310"/>
                    <a:pt x="67" y="315"/>
                  </a:cubicBezTo>
                  <a:cubicBezTo>
                    <a:pt x="70" y="316"/>
                    <a:pt x="73" y="317"/>
                    <a:pt x="76" y="317"/>
                  </a:cubicBezTo>
                  <a:cubicBezTo>
                    <a:pt x="85" y="317"/>
                    <a:pt x="94" y="311"/>
                    <a:pt x="98" y="302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367" y="283"/>
                    <a:pt x="367" y="283"/>
                    <a:pt x="367" y="283"/>
                  </a:cubicBezTo>
                  <a:cubicBezTo>
                    <a:pt x="318" y="407"/>
                    <a:pt x="292" y="540"/>
                    <a:pt x="289" y="676"/>
                  </a:cubicBezTo>
                  <a:cubicBezTo>
                    <a:pt x="47" y="676"/>
                    <a:pt x="47" y="676"/>
                    <a:pt x="47" y="676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7" y="542"/>
                    <a:pt x="37" y="532"/>
                    <a:pt x="24" y="532"/>
                  </a:cubicBezTo>
                  <a:cubicBezTo>
                    <a:pt x="11" y="532"/>
                    <a:pt x="0" y="542"/>
                    <a:pt x="0" y="555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0" y="857"/>
                    <a:pt x="11" y="867"/>
                    <a:pt x="24" y="867"/>
                  </a:cubicBezTo>
                  <a:cubicBezTo>
                    <a:pt x="37" y="867"/>
                    <a:pt x="47" y="857"/>
                    <a:pt x="47" y="844"/>
                  </a:cubicBezTo>
                  <a:cubicBezTo>
                    <a:pt x="47" y="723"/>
                    <a:pt x="47" y="723"/>
                    <a:pt x="47" y="723"/>
                  </a:cubicBezTo>
                  <a:cubicBezTo>
                    <a:pt x="289" y="723"/>
                    <a:pt x="289" y="723"/>
                    <a:pt x="289" y="723"/>
                  </a:cubicBezTo>
                  <a:cubicBezTo>
                    <a:pt x="292" y="859"/>
                    <a:pt x="318" y="992"/>
                    <a:pt x="367" y="1116"/>
                  </a:cubicBezTo>
                  <a:cubicBezTo>
                    <a:pt x="144" y="1208"/>
                    <a:pt x="144" y="1208"/>
                    <a:pt x="144" y="1208"/>
                  </a:cubicBezTo>
                  <a:cubicBezTo>
                    <a:pt x="98" y="1097"/>
                    <a:pt x="98" y="1097"/>
                    <a:pt x="98" y="1097"/>
                  </a:cubicBezTo>
                  <a:cubicBezTo>
                    <a:pt x="93" y="1085"/>
                    <a:pt x="79" y="1079"/>
                    <a:pt x="67" y="1084"/>
                  </a:cubicBezTo>
                  <a:cubicBezTo>
                    <a:pt x="55" y="1089"/>
                    <a:pt x="49" y="1103"/>
                    <a:pt x="54" y="1115"/>
                  </a:cubicBezTo>
                  <a:cubicBezTo>
                    <a:pt x="164" y="1382"/>
                    <a:pt x="164" y="1382"/>
                    <a:pt x="164" y="1382"/>
                  </a:cubicBezTo>
                  <a:cubicBezTo>
                    <a:pt x="168" y="1391"/>
                    <a:pt x="177" y="1396"/>
                    <a:pt x="186" y="1396"/>
                  </a:cubicBezTo>
                  <a:cubicBezTo>
                    <a:pt x="189" y="1396"/>
                    <a:pt x="192" y="1396"/>
                    <a:pt x="195" y="1394"/>
                  </a:cubicBezTo>
                  <a:cubicBezTo>
                    <a:pt x="207" y="1389"/>
                    <a:pt x="213" y="1376"/>
                    <a:pt x="208" y="1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6" name="Freeform 204"/>
            <p:cNvSpPr>
              <a:spLocks/>
            </p:cNvSpPr>
            <p:nvPr/>
          </p:nvSpPr>
          <p:spPr bwMode="auto">
            <a:xfrm>
              <a:off x="14274800" y="2789238"/>
              <a:ext cx="14288" cy="92075"/>
            </a:xfrm>
            <a:custGeom>
              <a:avLst/>
              <a:gdLst>
                <a:gd name="T0" fmla="*/ 7 w 25"/>
                <a:gd name="T1" fmla="*/ 0 h 163"/>
                <a:gd name="T2" fmla="*/ 16 w 25"/>
                <a:gd name="T3" fmla="*/ 77 h 163"/>
                <a:gd name="T4" fmla="*/ 19 w 25"/>
                <a:gd name="T5" fmla="*/ 120 h 163"/>
                <a:gd name="T6" fmla="*/ 23 w 25"/>
                <a:gd name="T7" fmla="*/ 158 h 163"/>
                <a:gd name="T8" fmla="*/ 24 w 25"/>
                <a:gd name="T9" fmla="*/ 123 h 163"/>
                <a:gd name="T10" fmla="*/ 24 w 25"/>
                <a:gd name="T11" fmla="*/ 80 h 163"/>
                <a:gd name="T12" fmla="*/ 7 w 25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3">
                  <a:moveTo>
                    <a:pt x="7" y="0"/>
                  </a:moveTo>
                  <a:cubicBezTo>
                    <a:pt x="0" y="0"/>
                    <a:pt x="15" y="40"/>
                    <a:pt x="16" y="77"/>
                  </a:cubicBezTo>
                  <a:cubicBezTo>
                    <a:pt x="16" y="84"/>
                    <a:pt x="18" y="103"/>
                    <a:pt x="19" y="120"/>
                  </a:cubicBezTo>
                  <a:cubicBezTo>
                    <a:pt x="20" y="137"/>
                    <a:pt x="20" y="163"/>
                    <a:pt x="23" y="158"/>
                  </a:cubicBezTo>
                  <a:cubicBezTo>
                    <a:pt x="24" y="156"/>
                    <a:pt x="25" y="129"/>
                    <a:pt x="24" y="123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3" y="51"/>
                    <a:pt x="18" y="1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7" name="Freeform 205"/>
            <p:cNvSpPr>
              <a:spLocks/>
            </p:cNvSpPr>
            <p:nvPr/>
          </p:nvSpPr>
          <p:spPr bwMode="auto">
            <a:xfrm>
              <a:off x="14119225" y="2409825"/>
              <a:ext cx="4763" cy="3175"/>
            </a:xfrm>
            <a:custGeom>
              <a:avLst/>
              <a:gdLst>
                <a:gd name="T0" fmla="*/ 0 w 8"/>
                <a:gd name="T1" fmla="*/ 3 h 6"/>
                <a:gd name="T2" fmla="*/ 5 w 8"/>
                <a:gd name="T3" fmla="*/ 6 h 6"/>
                <a:gd name="T4" fmla="*/ 4 w 8"/>
                <a:gd name="T5" fmla="*/ 0 h 6"/>
                <a:gd name="T6" fmla="*/ 0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cubicBezTo>
                    <a:pt x="0" y="6"/>
                    <a:pt x="3" y="6"/>
                    <a:pt x="5" y="6"/>
                  </a:cubicBezTo>
                  <a:cubicBezTo>
                    <a:pt x="8" y="4"/>
                    <a:pt x="7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8" name="Freeform 206"/>
            <p:cNvSpPr>
              <a:spLocks/>
            </p:cNvSpPr>
            <p:nvPr/>
          </p:nvSpPr>
          <p:spPr bwMode="auto">
            <a:xfrm>
              <a:off x="14023975" y="2511425"/>
              <a:ext cx="3175" cy="4763"/>
            </a:xfrm>
            <a:custGeom>
              <a:avLst/>
              <a:gdLst>
                <a:gd name="T0" fmla="*/ 1 w 7"/>
                <a:gd name="T1" fmla="*/ 2 h 9"/>
                <a:gd name="T2" fmla="*/ 0 w 7"/>
                <a:gd name="T3" fmla="*/ 6 h 9"/>
                <a:gd name="T4" fmla="*/ 2 w 7"/>
                <a:gd name="T5" fmla="*/ 8 h 9"/>
                <a:gd name="T6" fmla="*/ 6 w 7"/>
                <a:gd name="T7" fmla="*/ 4 h 9"/>
                <a:gd name="T8" fmla="*/ 1 w 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1" y="2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4" y="9"/>
                    <a:pt x="6" y="6"/>
                    <a:pt x="6" y="4"/>
                  </a:cubicBezTo>
                  <a:cubicBezTo>
                    <a:pt x="7" y="1"/>
                    <a:pt x="4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19" name="Freeform 207"/>
            <p:cNvSpPr>
              <a:spLocks/>
            </p:cNvSpPr>
            <p:nvPr/>
          </p:nvSpPr>
          <p:spPr bwMode="auto">
            <a:xfrm>
              <a:off x="14028738" y="2516188"/>
              <a:ext cx="4763" cy="6350"/>
            </a:xfrm>
            <a:custGeom>
              <a:avLst/>
              <a:gdLst>
                <a:gd name="T0" fmla="*/ 2 w 9"/>
                <a:gd name="T1" fmla="*/ 2 h 11"/>
                <a:gd name="T2" fmla="*/ 1 w 9"/>
                <a:gd name="T3" fmla="*/ 6 h 11"/>
                <a:gd name="T4" fmla="*/ 5 w 9"/>
                <a:gd name="T5" fmla="*/ 9 h 11"/>
                <a:gd name="T6" fmla="*/ 8 w 9"/>
                <a:gd name="T7" fmla="*/ 3 h 11"/>
                <a:gd name="T8" fmla="*/ 7 w 9"/>
                <a:gd name="T9" fmla="*/ 0 h 11"/>
                <a:gd name="T10" fmla="*/ 2 w 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2" y="2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1" y="8"/>
                    <a:pt x="3" y="11"/>
                    <a:pt x="5" y="9"/>
                  </a:cubicBezTo>
                  <a:cubicBezTo>
                    <a:pt x="8" y="8"/>
                    <a:pt x="6" y="4"/>
                    <a:pt x="8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0" name="Freeform 208"/>
            <p:cNvSpPr>
              <a:spLocks/>
            </p:cNvSpPr>
            <p:nvPr/>
          </p:nvSpPr>
          <p:spPr bwMode="auto">
            <a:xfrm>
              <a:off x="14217650" y="2735263"/>
              <a:ext cx="4763" cy="3175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5 w 6"/>
                <a:gd name="T5" fmla="*/ 4 h 6"/>
                <a:gd name="T6" fmla="*/ 4 w 6"/>
                <a:gd name="T7" fmla="*/ 0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4" y="5"/>
                    <a:pt x="5" y="4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1" name="Freeform 209"/>
            <p:cNvSpPr>
              <a:spLocks/>
            </p:cNvSpPr>
            <p:nvPr/>
          </p:nvSpPr>
          <p:spPr bwMode="auto">
            <a:xfrm>
              <a:off x="14154150" y="2376488"/>
              <a:ext cx="15875" cy="12700"/>
            </a:xfrm>
            <a:custGeom>
              <a:avLst/>
              <a:gdLst>
                <a:gd name="T0" fmla="*/ 13 w 29"/>
                <a:gd name="T1" fmla="*/ 21 h 21"/>
                <a:gd name="T2" fmla="*/ 29 w 29"/>
                <a:gd name="T3" fmla="*/ 13 h 21"/>
                <a:gd name="T4" fmla="*/ 28 w 29"/>
                <a:gd name="T5" fmla="*/ 12 h 21"/>
                <a:gd name="T6" fmla="*/ 13 w 29"/>
                <a:gd name="T7" fmla="*/ 13 h 21"/>
                <a:gd name="T8" fmla="*/ 14 w 29"/>
                <a:gd name="T9" fmla="*/ 8 h 21"/>
                <a:gd name="T10" fmla="*/ 5 w 29"/>
                <a:gd name="T11" fmla="*/ 5 h 21"/>
                <a:gd name="T12" fmla="*/ 13 w 2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13" y="21"/>
                  </a:moveTo>
                  <a:cubicBezTo>
                    <a:pt x="17" y="21"/>
                    <a:pt x="29" y="17"/>
                    <a:pt x="29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14" y="18"/>
                    <a:pt x="13" y="13"/>
                  </a:cubicBezTo>
                  <a:cubicBezTo>
                    <a:pt x="13" y="10"/>
                    <a:pt x="13" y="10"/>
                    <a:pt x="14" y="8"/>
                  </a:cubicBezTo>
                  <a:cubicBezTo>
                    <a:pt x="16" y="5"/>
                    <a:pt x="8" y="0"/>
                    <a:pt x="5" y="5"/>
                  </a:cubicBezTo>
                  <a:cubicBezTo>
                    <a:pt x="0" y="12"/>
                    <a:pt x="5" y="21"/>
                    <a:pt x="1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2" name="Freeform 210"/>
            <p:cNvSpPr>
              <a:spLocks/>
            </p:cNvSpPr>
            <p:nvPr/>
          </p:nvSpPr>
          <p:spPr bwMode="auto">
            <a:xfrm>
              <a:off x="14031913" y="2936875"/>
              <a:ext cx="4763" cy="4763"/>
            </a:xfrm>
            <a:custGeom>
              <a:avLst/>
              <a:gdLst>
                <a:gd name="T0" fmla="*/ 4 w 9"/>
                <a:gd name="T1" fmla="*/ 1 h 7"/>
                <a:gd name="T2" fmla="*/ 0 w 9"/>
                <a:gd name="T3" fmla="*/ 4 h 7"/>
                <a:gd name="T4" fmla="*/ 1 w 9"/>
                <a:gd name="T5" fmla="*/ 7 h 7"/>
                <a:gd name="T6" fmla="*/ 5 w 9"/>
                <a:gd name="T7" fmla="*/ 4 h 7"/>
                <a:gd name="T8" fmla="*/ 9 w 9"/>
                <a:gd name="T9" fmla="*/ 1 h 7"/>
                <a:gd name="T10" fmla="*/ 4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4" y="1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5" y="0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3" name="Freeform 211"/>
            <p:cNvSpPr>
              <a:spLocks noEditPoints="1"/>
            </p:cNvSpPr>
            <p:nvPr/>
          </p:nvSpPr>
          <p:spPr bwMode="auto">
            <a:xfrm>
              <a:off x="14138275" y="2368550"/>
              <a:ext cx="61913" cy="33338"/>
            </a:xfrm>
            <a:custGeom>
              <a:avLst/>
              <a:gdLst>
                <a:gd name="T0" fmla="*/ 86 w 109"/>
                <a:gd name="T1" fmla="*/ 16 h 59"/>
                <a:gd name="T2" fmla="*/ 68 w 109"/>
                <a:gd name="T3" fmla="*/ 16 h 59"/>
                <a:gd name="T4" fmla="*/ 49 w 109"/>
                <a:gd name="T5" fmla="*/ 10 h 59"/>
                <a:gd name="T6" fmla="*/ 30 w 109"/>
                <a:gd name="T7" fmla="*/ 1 h 59"/>
                <a:gd name="T8" fmla="*/ 16 w 109"/>
                <a:gd name="T9" fmla="*/ 17 h 59"/>
                <a:gd name="T10" fmla="*/ 2 w 109"/>
                <a:gd name="T11" fmla="*/ 26 h 59"/>
                <a:gd name="T12" fmla="*/ 5 w 109"/>
                <a:gd name="T13" fmla="*/ 32 h 59"/>
                <a:gd name="T14" fmla="*/ 16 w 109"/>
                <a:gd name="T15" fmla="*/ 25 h 59"/>
                <a:gd name="T16" fmla="*/ 68 w 109"/>
                <a:gd name="T17" fmla="*/ 24 h 59"/>
                <a:gd name="T18" fmla="*/ 68 w 109"/>
                <a:gd name="T19" fmla="*/ 24 h 59"/>
                <a:gd name="T20" fmla="*/ 70 w 109"/>
                <a:gd name="T21" fmla="*/ 24 h 59"/>
                <a:gd name="T22" fmla="*/ 103 w 109"/>
                <a:gd name="T23" fmla="*/ 15 h 59"/>
                <a:gd name="T24" fmla="*/ 86 w 109"/>
                <a:gd name="T25" fmla="*/ 16 h 59"/>
                <a:gd name="T26" fmla="*/ 59 w 109"/>
                <a:gd name="T27" fmla="*/ 34 h 59"/>
                <a:gd name="T28" fmla="*/ 48 w 109"/>
                <a:gd name="T29" fmla="*/ 40 h 59"/>
                <a:gd name="T30" fmla="*/ 37 w 109"/>
                <a:gd name="T31" fmla="*/ 40 h 59"/>
                <a:gd name="T32" fmla="*/ 26 w 109"/>
                <a:gd name="T33" fmla="*/ 35 h 59"/>
                <a:gd name="T34" fmla="*/ 22 w 109"/>
                <a:gd name="T35" fmla="*/ 27 h 59"/>
                <a:gd name="T36" fmla="*/ 22 w 109"/>
                <a:gd name="T37" fmla="*/ 20 h 59"/>
                <a:gd name="T38" fmla="*/ 32 w 109"/>
                <a:gd name="T39" fmla="*/ 9 h 59"/>
                <a:gd name="T40" fmla="*/ 34 w 109"/>
                <a:gd name="T41" fmla="*/ 11 h 59"/>
                <a:gd name="T42" fmla="*/ 61 w 109"/>
                <a:gd name="T43" fmla="*/ 23 h 59"/>
                <a:gd name="T44" fmla="*/ 59 w 109"/>
                <a:gd name="T4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59">
                  <a:moveTo>
                    <a:pt x="86" y="16"/>
                  </a:moveTo>
                  <a:cubicBezTo>
                    <a:pt x="77" y="17"/>
                    <a:pt x="72" y="16"/>
                    <a:pt x="68" y="16"/>
                  </a:cubicBezTo>
                  <a:cubicBezTo>
                    <a:pt x="60" y="14"/>
                    <a:pt x="55" y="12"/>
                    <a:pt x="49" y="10"/>
                  </a:cubicBezTo>
                  <a:cubicBezTo>
                    <a:pt x="42" y="8"/>
                    <a:pt x="36" y="0"/>
                    <a:pt x="30" y="1"/>
                  </a:cubicBezTo>
                  <a:cubicBezTo>
                    <a:pt x="27" y="6"/>
                    <a:pt x="21" y="12"/>
                    <a:pt x="16" y="17"/>
                  </a:cubicBezTo>
                  <a:cubicBezTo>
                    <a:pt x="12" y="20"/>
                    <a:pt x="7" y="23"/>
                    <a:pt x="2" y="26"/>
                  </a:cubicBezTo>
                  <a:cubicBezTo>
                    <a:pt x="1" y="27"/>
                    <a:pt x="0" y="36"/>
                    <a:pt x="5" y="32"/>
                  </a:cubicBezTo>
                  <a:cubicBezTo>
                    <a:pt x="8" y="31"/>
                    <a:pt x="12" y="28"/>
                    <a:pt x="16" y="25"/>
                  </a:cubicBezTo>
                  <a:cubicBezTo>
                    <a:pt x="15" y="55"/>
                    <a:pt x="62" y="59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6" y="24"/>
                    <a:pt x="109" y="25"/>
                    <a:pt x="103" y="15"/>
                  </a:cubicBezTo>
                  <a:cubicBezTo>
                    <a:pt x="99" y="15"/>
                    <a:pt x="95" y="15"/>
                    <a:pt x="86" y="16"/>
                  </a:cubicBezTo>
                  <a:close/>
                  <a:moveTo>
                    <a:pt x="59" y="34"/>
                  </a:moveTo>
                  <a:cubicBezTo>
                    <a:pt x="56" y="37"/>
                    <a:pt x="53" y="38"/>
                    <a:pt x="48" y="40"/>
                  </a:cubicBezTo>
                  <a:cubicBezTo>
                    <a:pt x="44" y="40"/>
                    <a:pt x="42" y="41"/>
                    <a:pt x="37" y="40"/>
                  </a:cubicBezTo>
                  <a:cubicBezTo>
                    <a:pt x="33" y="39"/>
                    <a:pt x="29" y="38"/>
                    <a:pt x="26" y="35"/>
                  </a:cubicBezTo>
                  <a:cubicBezTo>
                    <a:pt x="24" y="33"/>
                    <a:pt x="23" y="31"/>
                    <a:pt x="22" y="27"/>
                  </a:cubicBezTo>
                  <a:cubicBezTo>
                    <a:pt x="22" y="25"/>
                    <a:pt x="22" y="23"/>
                    <a:pt x="22" y="20"/>
                  </a:cubicBezTo>
                  <a:cubicBezTo>
                    <a:pt x="27" y="16"/>
                    <a:pt x="32" y="9"/>
                    <a:pt x="32" y="9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0" y="17"/>
                    <a:pt x="52" y="21"/>
                    <a:pt x="61" y="23"/>
                  </a:cubicBezTo>
                  <a:cubicBezTo>
                    <a:pt x="61" y="28"/>
                    <a:pt x="61" y="32"/>
                    <a:pt x="59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4" name="Freeform 212"/>
            <p:cNvSpPr>
              <a:spLocks/>
            </p:cNvSpPr>
            <p:nvPr/>
          </p:nvSpPr>
          <p:spPr bwMode="auto">
            <a:xfrm>
              <a:off x="14019213" y="2506663"/>
              <a:ext cx="4763" cy="3175"/>
            </a:xfrm>
            <a:custGeom>
              <a:avLst/>
              <a:gdLst>
                <a:gd name="T0" fmla="*/ 5 w 8"/>
                <a:gd name="T1" fmla="*/ 1 h 7"/>
                <a:gd name="T2" fmla="*/ 1 w 8"/>
                <a:gd name="T3" fmla="*/ 4 h 7"/>
                <a:gd name="T4" fmla="*/ 1 w 8"/>
                <a:gd name="T5" fmla="*/ 6 h 7"/>
                <a:gd name="T6" fmla="*/ 7 w 8"/>
                <a:gd name="T7" fmla="*/ 4 h 7"/>
                <a:gd name="T8" fmla="*/ 8 w 8"/>
                <a:gd name="T9" fmla="*/ 2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cubicBezTo>
                    <a:pt x="4" y="1"/>
                    <a:pt x="1" y="3"/>
                    <a:pt x="1" y="4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3" y="7"/>
                    <a:pt x="5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0"/>
                    <a:pt x="7" y="0"/>
                    <a:pt x="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5" name="Freeform 213"/>
            <p:cNvSpPr>
              <a:spLocks/>
            </p:cNvSpPr>
            <p:nvPr/>
          </p:nvSpPr>
          <p:spPr bwMode="auto">
            <a:xfrm>
              <a:off x="14033500" y="2520950"/>
              <a:ext cx="6350" cy="7938"/>
            </a:xfrm>
            <a:custGeom>
              <a:avLst/>
              <a:gdLst>
                <a:gd name="T0" fmla="*/ 8 w 9"/>
                <a:gd name="T1" fmla="*/ 0 h 12"/>
                <a:gd name="T2" fmla="*/ 3 w 9"/>
                <a:gd name="T3" fmla="*/ 2 h 12"/>
                <a:gd name="T4" fmla="*/ 3 w 9"/>
                <a:gd name="T5" fmla="*/ 12 h 12"/>
                <a:gd name="T6" fmla="*/ 6 w 9"/>
                <a:gd name="T7" fmla="*/ 7 h 12"/>
                <a:gd name="T8" fmla="*/ 9 w 9"/>
                <a:gd name="T9" fmla="*/ 3 h 12"/>
                <a:gd name="T10" fmla="*/ 8 w 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0"/>
                  </a:moveTo>
                  <a:cubicBezTo>
                    <a:pt x="6" y="1"/>
                    <a:pt x="4" y="1"/>
                    <a:pt x="3" y="2"/>
                  </a:cubicBezTo>
                  <a:cubicBezTo>
                    <a:pt x="0" y="6"/>
                    <a:pt x="0" y="11"/>
                    <a:pt x="3" y="12"/>
                  </a:cubicBezTo>
                  <a:cubicBezTo>
                    <a:pt x="7" y="12"/>
                    <a:pt x="6" y="8"/>
                    <a:pt x="6" y="7"/>
                  </a:cubicBezTo>
                  <a:cubicBezTo>
                    <a:pt x="6" y="6"/>
                    <a:pt x="8" y="4"/>
                    <a:pt x="9" y="3"/>
                  </a:cubicBezTo>
                  <a:cubicBezTo>
                    <a:pt x="9" y="3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6" name="Freeform 214"/>
            <p:cNvSpPr>
              <a:spLocks noEditPoints="1"/>
            </p:cNvSpPr>
            <p:nvPr/>
          </p:nvSpPr>
          <p:spPr bwMode="auto">
            <a:xfrm>
              <a:off x="14760575" y="3302000"/>
              <a:ext cx="77788" cy="74613"/>
            </a:xfrm>
            <a:custGeom>
              <a:avLst/>
              <a:gdLst>
                <a:gd name="T0" fmla="*/ 67 w 140"/>
                <a:gd name="T1" fmla="*/ 0 h 133"/>
                <a:gd name="T2" fmla="*/ 20 w 140"/>
                <a:gd name="T3" fmla="*/ 20 h 133"/>
                <a:gd name="T4" fmla="*/ 0 w 140"/>
                <a:gd name="T5" fmla="*/ 67 h 133"/>
                <a:gd name="T6" fmla="*/ 20 w 140"/>
                <a:gd name="T7" fmla="*/ 114 h 133"/>
                <a:gd name="T8" fmla="*/ 67 w 140"/>
                <a:gd name="T9" fmla="*/ 133 h 133"/>
                <a:gd name="T10" fmla="*/ 114 w 140"/>
                <a:gd name="T11" fmla="*/ 114 h 133"/>
                <a:gd name="T12" fmla="*/ 114 w 140"/>
                <a:gd name="T13" fmla="*/ 20 h 133"/>
                <a:gd name="T14" fmla="*/ 67 w 140"/>
                <a:gd name="T15" fmla="*/ 0 h 133"/>
                <a:gd name="T16" fmla="*/ 67 w 140"/>
                <a:gd name="T17" fmla="*/ 18 h 133"/>
                <a:gd name="T18" fmla="*/ 79 w 140"/>
                <a:gd name="T19" fmla="*/ 20 h 133"/>
                <a:gd name="T20" fmla="*/ 67 w 140"/>
                <a:gd name="T21" fmla="*/ 18 h 133"/>
                <a:gd name="T22" fmla="*/ 67 w 140"/>
                <a:gd name="T23" fmla="*/ 116 h 133"/>
                <a:gd name="T24" fmla="*/ 67 w 140"/>
                <a:gd name="T25" fmla="*/ 116 h 133"/>
                <a:gd name="T26" fmla="*/ 85 w 140"/>
                <a:gd name="T27" fmla="*/ 112 h 133"/>
                <a:gd name="T28" fmla="*/ 67 w 140"/>
                <a:gd name="T29" fmla="*/ 116 h 133"/>
                <a:gd name="T30" fmla="*/ 95 w 140"/>
                <a:gd name="T31" fmla="*/ 95 h 133"/>
                <a:gd name="T32" fmla="*/ 67 w 140"/>
                <a:gd name="T33" fmla="*/ 107 h 133"/>
                <a:gd name="T34" fmla="*/ 38 w 140"/>
                <a:gd name="T35" fmla="*/ 95 h 133"/>
                <a:gd name="T36" fmla="*/ 26 w 140"/>
                <a:gd name="T37" fmla="*/ 67 h 133"/>
                <a:gd name="T38" fmla="*/ 38 w 140"/>
                <a:gd name="T39" fmla="*/ 38 h 133"/>
                <a:gd name="T40" fmla="*/ 67 w 140"/>
                <a:gd name="T41" fmla="*/ 27 h 133"/>
                <a:gd name="T42" fmla="*/ 95 w 140"/>
                <a:gd name="T43" fmla="*/ 38 h 133"/>
                <a:gd name="T44" fmla="*/ 95 w 140"/>
                <a:gd name="T45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33">
                  <a:moveTo>
                    <a:pt x="67" y="0"/>
                  </a:moveTo>
                  <a:cubicBezTo>
                    <a:pt x="49" y="0"/>
                    <a:pt x="32" y="7"/>
                    <a:pt x="20" y="20"/>
                  </a:cubicBezTo>
                  <a:cubicBezTo>
                    <a:pt x="7" y="32"/>
                    <a:pt x="0" y="49"/>
                    <a:pt x="0" y="67"/>
                  </a:cubicBezTo>
                  <a:cubicBezTo>
                    <a:pt x="0" y="84"/>
                    <a:pt x="7" y="101"/>
                    <a:pt x="20" y="114"/>
                  </a:cubicBezTo>
                  <a:cubicBezTo>
                    <a:pt x="32" y="126"/>
                    <a:pt x="49" y="133"/>
                    <a:pt x="67" y="133"/>
                  </a:cubicBezTo>
                  <a:cubicBezTo>
                    <a:pt x="84" y="133"/>
                    <a:pt x="101" y="126"/>
                    <a:pt x="114" y="114"/>
                  </a:cubicBezTo>
                  <a:cubicBezTo>
                    <a:pt x="140" y="88"/>
                    <a:pt x="140" y="46"/>
                    <a:pt x="114" y="20"/>
                  </a:cubicBezTo>
                  <a:cubicBezTo>
                    <a:pt x="101" y="7"/>
                    <a:pt x="84" y="0"/>
                    <a:pt x="67" y="0"/>
                  </a:cubicBezTo>
                  <a:close/>
                  <a:moveTo>
                    <a:pt x="67" y="18"/>
                  </a:moveTo>
                  <a:cubicBezTo>
                    <a:pt x="71" y="18"/>
                    <a:pt x="75" y="19"/>
                    <a:pt x="79" y="20"/>
                  </a:cubicBezTo>
                  <a:cubicBezTo>
                    <a:pt x="75" y="19"/>
                    <a:pt x="71" y="18"/>
                    <a:pt x="67" y="18"/>
                  </a:cubicBezTo>
                  <a:close/>
                  <a:moveTo>
                    <a:pt x="67" y="116"/>
                  </a:moveTo>
                  <a:cubicBezTo>
                    <a:pt x="67" y="116"/>
                    <a:pt x="67" y="116"/>
                    <a:pt x="67" y="116"/>
                  </a:cubicBezTo>
                  <a:cubicBezTo>
                    <a:pt x="73" y="116"/>
                    <a:pt x="79" y="114"/>
                    <a:pt x="85" y="112"/>
                  </a:cubicBezTo>
                  <a:cubicBezTo>
                    <a:pt x="79" y="114"/>
                    <a:pt x="73" y="116"/>
                    <a:pt x="67" y="116"/>
                  </a:cubicBezTo>
                  <a:close/>
                  <a:moveTo>
                    <a:pt x="95" y="95"/>
                  </a:moveTo>
                  <a:cubicBezTo>
                    <a:pt x="87" y="103"/>
                    <a:pt x="77" y="107"/>
                    <a:pt x="67" y="107"/>
                  </a:cubicBezTo>
                  <a:cubicBezTo>
                    <a:pt x="56" y="107"/>
                    <a:pt x="46" y="103"/>
                    <a:pt x="38" y="95"/>
                  </a:cubicBezTo>
                  <a:cubicBezTo>
                    <a:pt x="31" y="88"/>
                    <a:pt x="26" y="77"/>
                    <a:pt x="26" y="67"/>
                  </a:cubicBezTo>
                  <a:cubicBezTo>
                    <a:pt x="26" y="56"/>
                    <a:pt x="31" y="46"/>
                    <a:pt x="38" y="38"/>
                  </a:cubicBezTo>
                  <a:cubicBezTo>
                    <a:pt x="46" y="31"/>
                    <a:pt x="56" y="27"/>
                    <a:pt x="67" y="27"/>
                  </a:cubicBezTo>
                  <a:cubicBezTo>
                    <a:pt x="77" y="27"/>
                    <a:pt x="87" y="31"/>
                    <a:pt x="95" y="38"/>
                  </a:cubicBezTo>
                  <a:cubicBezTo>
                    <a:pt x="111" y="54"/>
                    <a:pt x="111" y="79"/>
                    <a:pt x="95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14038263" y="2932113"/>
              <a:ext cx="4763" cy="6350"/>
            </a:xfrm>
            <a:custGeom>
              <a:avLst/>
              <a:gdLst>
                <a:gd name="T0" fmla="*/ 2 w 7"/>
                <a:gd name="T1" fmla="*/ 7 h 11"/>
                <a:gd name="T2" fmla="*/ 5 w 7"/>
                <a:gd name="T3" fmla="*/ 10 h 11"/>
                <a:gd name="T4" fmla="*/ 6 w 7"/>
                <a:gd name="T5" fmla="*/ 7 h 11"/>
                <a:gd name="T6" fmla="*/ 7 w 7"/>
                <a:gd name="T7" fmla="*/ 4 h 11"/>
                <a:gd name="T8" fmla="*/ 2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2" y="7"/>
                  </a:moveTo>
                  <a:cubicBezTo>
                    <a:pt x="2" y="8"/>
                    <a:pt x="4" y="11"/>
                    <a:pt x="5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8" name="Freeform 216"/>
            <p:cNvSpPr>
              <a:spLocks/>
            </p:cNvSpPr>
            <p:nvPr/>
          </p:nvSpPr>
          <p:spPr bwMode="auto">
            <a:xfrm>
              <a:off x="14681200" y="2328863"/>
              <a:ext cx="311150" cy="782638"/>
            </a:xfrm>
            <a:custGeom>
              <a:avLst/>
              <a:gdLst>
                <a:gd name="T0" fmla="*/ 531 w 555"/>
                <a:gd name="T1" fmla="*/ 532 h 1396"/>
                <a:gd name="T2" fmla="*/ 508 w 555"/>
                <a:gd name="T3" fmla="*/ 555 h 1396"/>
                <a:gd name="T4" fmla="*/ 508 w 555"/>
                <a:gd name="T5" fmla="*/ 676 h 1396"/>
                <a:gd name="T6" fmla="*/ 266 w 555"/>
                <a:gd name="T7" fmla="*/ 676 h 1396"/>
                <a:gd name="T8" fmla="*/ 188 w 555"/>
                <a:gd name="T9" fmla="*/ 283 h 1396"/>
                <a:gd name="T10" fmla="*/ 411 w 555"/>
                <a:gd name="T11" fmla="*/ 191 h 1396"/>
                <a:gd name="T12" fmla="*/ 457 w 555"/>
                <a:gd name="T13" fmla="*/ 302 h 1396"/>
                <a:gd name="T14" fmla="*/ 479 w 555"/>
                <a:gd name="T15" fmla="*/ 317 h 1396"/>
                <a:gd name="T16" fmla="*/ 488 w 555"/>
                <a:gd name="T17" fmla="*/ 315 h 1396"/>
                <a:gd name="T18" fmla="*/ 501 w 555"/>
                <a:gd name="T19" fmla="*/ 284 h 1396"/>
                <a:gd name="T20" fmla="*/ 391 w 555"/>
                <a:gd name="T21" fmla="*/ 17 h 1396"/>
                <a:gd name="T22" fmla="*/ 360 w 555"/>
                <a:gd name="T23" fmla="*/ 5 h 1396"/>
                <a:gd name="T24" fmla="*/ 347 w 555"/>
                <a:gd name="T25" fmla="*/ 36 h 1396"/>
                <a:gd name="T26" fmla="*/ 393 w 555"/>
                <a:gd name="T27" fmla="*/ 147 h 1396"/>
                <a:gd name="T28" fmla="*/ 170 w 555"/>
                <a:gd name="T29" fmla="*/ 239 h 1396"/>
                <a:gd name="T30" fmla="*/ 46 w 555"/>
                <a:gd name="T31" fmla="*/ 24 h 1396"/>
                <a:gd name="T32" fmla="*/ 13 w 555"/>
                <a:gd name="T33" fmla="*/ 19 h 1396"/>
                <a:gd name="T34" fmla="*/ 8 w 555"/>
                <a:gd name="T35" fmla="*/ 52 h 1396"/>
                <a:gd name="T36" fmla="*/ 134 w 555"/>
                <a:gd name="T37" fmla="*/ 275 h 1396"/>
                <a:gd name="T38" fmla="*/ 136 w 555"/>
                <a:gd name="T39" fmla="*/ 279 h 1396"/>
                <a:gd name="T40" fmla="*/ 137 w 555"/>
                <a:gd name="T41" fmla="*/ 283 h 1396"/>
                <a:gd name="T42" fmla="*/ 219 w 555"/>
                <a:gd name="T43" fmla="*/ 700 h 1396"/>
                <a:gd name="T44" fmla="*/ 137 w 555"/>
                <a:gd name="T45" fmla="*/ 1116 h 1396"/>
                <a:gd name="T46" fmla="*/ 136 w 555"/>
                <a:gd name="T47" fmla="*/ 1120 h 1396"/>
                <a:gd name="T48" fmla="*/ 135 w 555"/>
                <a:gd name="T49" fmla="*/ 1123 h 1396"/>
                <a:gd name="T50" fmla="*/ 12 w 555"/>
                <a:gd name="T51" fmla="*/ 1342 h 1396"/>
                <a:gd name="T52" fmla="*/ 17 w 555"/>
                <a:gd name="T53" fmla="*/ 1375 h 1396"/>
                <a:gd name="T54" fmla="*/ 31 w 555"/>
                <a:gd name="T55" fmla="*/ 1380 h 1396"/>
                <a:gd name="T56" fmla="*/ 50 w 555"/>
                <a:gd name="T57" fmla="*/ 1370 h 1396"/>
                <a:gd name="T58" fmla="*/ 170 w 555"/>
                <a:gd name="T59" fmla="*/ 1160 h 1396"/>
                <a:gd name="T60" fmla="*/ 393 w 555"/>
                <a:gd name="T61" fmla="*/ 1252 h 1396"/>
                <a:gd name="T62" fmla="*/ 347 w 555"/>
                <a:gd name="T63" fmla="*/ 1364 h 1396"/>
                <a:gd name="T64" fmla="*/ 360 w 555"/>
                <a:gd name="T65" fmla="*/ 1394 h 1396"/>
                <a:gd name="T66" fmla="*/ 369 w 555"/>
                <a:gd name="T67" fmla="*/ 1396 h 1396"/>
                <a:gd name="T68" fmla="*/ 391 w 555"/>
                <a:gd name="T69" fmla="*/ 1382 h 1396"/>
                <a:gd name="T70" fmla="*/ 501 w 555"/>
                <a:gd name="T71" fmla="*/ 1115 h 1396"/>
                <a:gd name="T72" fmla="*/ 488 w 555"/>
                <a:gd name="T73" fmla="*/ 1084 h 1396"/>
                <a:gd name="T74" fmla="*/ 457 w 555"/>
                <a:gd name="T75" fmla="*/ 1097 h 1396"/>
                <a:gd name="T76" fmla="*/ 411 w 555"/>
                <a:gd name="T77" fmla="*/ 1208 h 1396"/>
                <a:gd name="T78" fmla="*/ 188 w 555"/>
                <a:gd name="T79" fmla="*/ 1116 h 1396"/>
                <a:gd name="T80" fmla="*/ 266 w 555"/>
                <a:gd name="T81" fmla="*/ 723 h 1396"/>
                <a:gd name="T82" fmla="*/ 508 w 555"/>
                <a:gd name="T83" fmla="*/ 723 h 1396"/>
                <a:gd name="T84" fmla="*/ 508 w 555"/>
                <a:gd name="T85" fmla="*/ 844 h 1396"/>
                <a:gd name="T86" fmla="*/ 531 w 555"/>
                <a:gd name="T87" fmla="*/ 867 h 1396"/>
                <a:gd name="T88" fmla="*/ 555 w 555"/>
                <a:gd name="T89" fmla="*/ 844 h 1396"/>
                <a:gd name="T90" fmla="*/ 555 w 555"/>
                <a:gd name="T91" fmla="*/ 555 h 1396"/>
                <a:gd name="T92" fmla="*/ 531 w 555"/>
                <a:gd name="T93" fmla="*/ 532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5" h="1396">
                  <a:moveTo>
                    <a:pt x="531" y="532"/>
                  </a:moveTo>
                  <a:cubicBezTo>
                    <a:pt x="518" y="532"/>
                    <a:pt x="508" y="542"/>
                    <a:pt x="508" y="555"/>
                  </a:cubicBezTo>
                  <a:cubicBezTo>
                    <a:pt x="508" y="676"/>
                    <a:pt x="508" y="676"/>
                    <a:pt x="508" y="676"/>
                  </a:cubicBezTo>
                  <a:cubicBezTo>
                    <a:pt x="266" y="676"/>
                    <a:pt x="266" y="676"/>
                    <a:pt x="266" y="676"/>
                  </a:cubicBezTo>
                  <a:cubicBezTo>
                    <a:pt x="263" y="540"/>
                    <a:pt x="237" y="407"/>
                    <a:pt x="188" y="283"/>
                  </a:cubicBezTo>
                  <a:cubicBezTo>
                    <a:pt x="411" y="191"/>
                    <a:pt x="411" y="191"/>
                    <a:pt x="411" y="191"/>
                  </a:cubicBezTo>
                  <a:cubicBezTo>
                    <a:pt x="457" y="302"/>
                    <a:pt x="457" y="302"/>
                    <a:pt x="457" y="302"/>
                  </a:cubicBezTo>
                  <a:cubicBezTo>
                    <a:pt x="461" y="311"/>
                    <a:pt x="470" y="317"/>
                    <a:pt x="479" y="317"/>
                  </a:cubicBezTo>
                  <a:cubicBezTo>
                    <a:pt x="482" y="317"/>
                    <a:pt x="485" y="316"/>
                    <a:pt x="488" y="315"/>
                  </a:cubicBezTo>
                  <a:cubicBezTo>
                    <a:pt x="500" y="310"/>
                    <a:pt x="506" y="296"/>
                    <a:pt x="501" y="284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86" y="5"/>
                    <a:pt x="372" y="0"/>
                    <a:pt x="360" y="5"/>
                  </a:cubicBezTo>
                  <a:cubicBezTo>
                    <a:pt x="348" y="10"/>
                    <a:pt x="342" y="23"/>
                    <a:pt x="347" y="3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37" y="164"/>
                    <a:pt x="96" y="92"/>
                    <a:pt x="46" y="24"/>
                  </a:cubicBezTo>
                  <a:cubicBezTo>
                    <a:pt x="38" y="13"/>
                    <a:pt x="23" y="11"/>
                    <a:pt x="13" y="19"/>
                  </a:cubicBezTo>
                  <a:cubicBezTo>
                    <a:pt x="2" y="26"/>
                    <a:pt x="0" y="41"/>
                    <a:pt x="8" y="52"/>
                  </a:cubicBezTo>
                  <a:cubicBezTo>
                    <a:pt x="59" y="122"/>
                    <a:pt x="101" y="197"/>
                    <a:pt x="134" y="275"/>
                  </a:cubicBezTo>
                  <a:cubicBezTo>
                    <a:pt x="135" y="277"/>
                    <a:pt x="135" y="278"/>
                    <a:pt x="136" y="279"/>
                  </a:cubicBezTo>
                  <a:cubicBezTo>
                    <a:pt x="136" y="281"/>
                    <a:pt x="137" y="282"/>
                    <a:pt x="137" y="283"/>
                  </a:cubicBezTo>
                  <a:cubicBezTo>
                    <a:pt x="191" y="414"/>
                    <a:pt x="219" y="555"/>
                    <a:pt x="219" y="700"/>
                  </a:cubicBezTo>
                  <a:cubicBezTo>
                    <a:pt x="219" y="844"/>
                    <a:pt x="191" y="985"/>
                    <a:pt x="137" y="1116"/>
                  </a:cubicBezTo>
                  <a:cubicBezTo>
                    <a:pt x="137" y="1117"/>
                    <a:pt x="136" y="1119"/>
                    <a:pt x="136" y="1120"/>
                  </a:cubicBezTo>
                  <a:cubicBezTo>
                    <a:pt x="135" y="1121"/>
                    <a:pt x="135" y="1122"/>
                    <a:pt x="135" y="1123"/>
                  </a:cubicBezTo>
                  <a:cubicBezTo>
                    <a:pt x="102" y="1200"/>
                    <a:pt x="61" y="1273"/>
                    <a:pt x="12" y="1342"/>
                  </a:cubicBezTo>
                  <a:cubicBezTo>
                    <a:pt x="4" y="1353"/>
                    <a:pt x="6" y="1368"/>
                    <a:pt x="17" y="1375"/>
                  </a:cubicBezTo>
                  <a:cubicBezTo>
                    <a:pt x="21" y="1378"/>
                    <a:pt x="26" y="1380"/>
                    <a:pt x="31" y="1380"/>
                  </a:cubicBezTo>
                  <a:cubicBezTo>
                    <a:pt x="38" y="1380"/>
                    <a:pt x="45" y="1376"/>
                    <a:pt x="50" y="1370"/>
                  </a:cubicBezTo>
                  <a:cubicBezTo>
                    <a:pt x="98" y="1304"/>
                    <a:pt x="138" y="1233"/>
                    <a:pt x="170" y="1160"/>
                  </a:cubicBezTo>
                  <a:cubicBezTo>
                    <a:pt x="393" y="1252"/>
                    <a:pt x="393" y="1252"/>
                    <a:pt x="393" y="1252"/>
                  </a:cubicBezTo>
                  <a:cubicBezTo>
                    <a:pt x="347" y="1364"/>
                    <a:pt x="347" y="1364"/>
                    <a:pt x="347" y="1364"/>
                  </a:cubicBezTo>
                  <a:cubicBezTo>
                    <a:pt x="342" y="1376"/>
                    <a:pt x="348" y="1389"/>
                    <a:pt x="360" y="1394"/>
                  </a:cubicBezTo>
                  <a:cubicBezTo>
                    <a:pt x="363" y="1396"/>
                    <a:pt x="366" y="1396"/>
                    <a:pt x="369" y="1396"/>
                  </a:cubicBezTo>
                  <a:cubicBezTo>
                    <a:pt x="378" y="1396"/>
                    <a:pt x="387" y="1391"/>
                    <a:pt x="391" y="1382"/>
                  </a:cubicBezTo>
                  <a:cubicBezTo>
                    <a:pt x="501" y="1115"/>
                    <a:pt x="501" y="1115"/>
                    <a:pt x="501" y="1115"/>
                  </a:cubicBezTo>
                  <a:cubicBezTo>
                    <a:pt x="506" y="1103"/>
                    <a:pt x="500" y="1089"/>
                    <a:pt x="488" y="1084"/>
                  </a:cubicBezTo>
                  <a:cubicBezTo>
                    <a:pt x="476" y="1079"/>
                    <a:pt x="462" y="1085"/>
                    <a:pt x="457" y="1097"/>
                  </a:cubicBezTo>
                  <a:cubicBezTo>
                    <a:pt x="411" y="1208"/>
                    <a:pt x="411" y="1208"/>
                    <a:pt x="411" y="1208"/>
                  </a:cubicBezTo>
                  <a:cubicBezTo>
                    <a:pt x="188" y="1116"/>
                    <a:pt x="188" y="1116"/>
                    <a:pt x="188" y="1116"/>
                  </a:cubicBezTo>
                  <a:cubicBezTo>
                    <a:pt x="237" y="992"/>
                    <a:pt x="263" y="859"/>
                    <a:pt x="266" y="723"/>
                  </a:cubicBezTo>
                  <a:cubicBezTo>
                    <a:pt x="508" y="723"/>
                    <a:pt x="508" y="723"/>
                    <a:pt x="508" y="723"/>
                  </a:cubicBezTo>
                  <a:cubicBezTo>
                    <a:pt x="508" y="844"/>
                    <a:pt x="508" y="844"/>
                    <a:pt x="508" y="844"/>
                  </a:cubicBezTo>
                  <a:cubicBezTo>
                    <a:pt x="508" y="857"/>
                    <a:pt x="518" y="867"/>
                    <a:pt x="531" y="867"/>
                  </a:cubicBezTo>
                  <a:cubicBezTo>
                    <a:pt x="544" y="867"/>
                    <a:pt x="555" y="857"/>
                    <a:pt x="555" y="844"/>
                  </a:cubicBezTo>
                  <a:cubicBezTo>
                    <a:pt x="555" y="555"/>
                    <a:pt x="555" y="555"/>
                    <a:pt x="555" y="555"/>
                  </a:cubicBezTo>
                  <a:cubicBezTo>
                    <a:pt x="555" y="542"/>
                    <a:pt x="544" y="532"/>
                    <a:pt x="531" y="5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29" name="Freeform 217"/>
            <p:cNvSpPr>
              <a:spLocks noEditPoints="1"/>
            </p:cNvSpPr>
            <p:nvPr/>
          </p:nvSpPr>
          <p:spPr bwMode="auto">
            <a:xfrm>
              <a:off x="13836650" y="2284413"/>
              <a:ext cx="668338" cy="866775"/>
            </a:xfrm>
            <a:custGeom>
              <a:avLst/>
              <a:gdLst>
                <a:gd name="T0" fmla="*/ 1096 w 1193"/>
                <a:gd name="T1" fmla="*/ 1046 h 1548"/>
                <a:gd name="T2" fmla="*/ 809 w 1193"/>
                <a:gd name="T3" fmla="*/ 929 h 1548"/>
                <a:gd name="T4" fmla="*/ 862 w 1193"/>
                <a:gd name="T5" fmla="*/ 1272 h 1548"/>
                <a:gd name="T6" fmla="*/ 829 w 1193"/>
                <a:gd name="T7" fmla="*/ 1411 h 1548"/>
                <a:gd name="T8" fmla="*/ 709 w 1193"/>
                <a:gd name="T9" fmla="*/ 1450 h 1548"/>
                <a:gd name="T10" fmla="*/ 650 w 1193"/>
                <a:gd name="T11" fmla="*/ 1440 h 1548"/>
                <a:gd name="T12" fmla="*/ 708 w 1193"/>
                <a:gd name="T13" fmla="*/ 1151 h 1548"/>
                <a:gd name="T14" fmla="*/ 702 w 1193"/>
                <a:gd name="T15" fmla="*/ 945 h 1548"/>
                <a:gd name="T16" fmla="*/ 489 w 1193"/>
                <a:gd name="T17" fmla="*/ 704 h 1548"/>
                <a:gd name="T18" fmla="*/ 290 w 1193"/>
                <a:gd name="T19" fmla="*/ 801 h 1548"/>
                <a:gd name="T20" fmla="*/ 133 w 1193"/>
                <a:gd name="T21" fmla="*/ 771 h 1548"/>
                <a:gd name="T22" fmla="*/ 93 w 1193"/>
                <a:gd name="T23" fmla="*/ 724 h 1548"/>
                <a:gd name="T24" fmla="*/ 352 w 1193"/>
                <a:gd name="T25" fmla="*/ 599 h 1548"/>
                <a:gd name="T26" fmla="*/ 672 w 1193"/>
                <a:gd name="T27" fmla="*/ 690 h 1548"/>
                <a:gd name="T28" fmla="*/ 745 w 1193"/>
                <a:gd name="T29" fmla="*/ 594 h 1548"/>
                <a:gd name="T30" fmla="*/ 777 w 1193"/>
                <a:gd name="T31" fmla="*/ 135 h 1548"/>
                <a:gd name="T32" fmla="*/ 503 w 1193"/>
                <a:gd name="T33" fmla="*/ 168 h 1548"/>
                <a:gd name="T34" fmla="*/ 520 w 1193"/>
                <a:gd name="T35" fmla="*/ 388 h 1548"/>
                <a:gd name="T36" fmla="*/ 132 w 1193"/>
                <a:gd name="T37" fmla="*/ 53 h 1548"/>
                <a:gd name="T38" fmla="*/ 161 w 1193"/>
                <a:gd name="T39" fmla="*/ 349 h 1548"/>
                <a:gd name="T40" fmla="*/ 121 w 1193"/>
                <a:gd name="T41" fmla="*/ 647 h 1548"/>
                <a:gd name="T42" fmla="*/ 109 w 1193"/>
                <a:gd name="T43" fmla="*/ 870 h 1548"/>
                <a:gd name="T44" fmla="*/ 347 w 1193"/>
                <a:gd name="T45" fmla="*/ 760 h 1548"/>
                <a:gd name="T46" fmla="*/ 629 w 1193"/>
                <a:gd name="T47" fmla="*/ 902 h 1548"/>
                <a:gd name="T48" fmla="*/ 189 w 1193"/>
                <a:gd name="T49" fmla="*/ 1022 h 1548"/>
                <a:gd name="T50" fmla="*/ 154 w 1193"/>
                <a:gd name="T51" fmla="*/ 1255 h 1548"/>
                <a:gd name="T52" fmla="*/ 443 w 1193"/>
                <a:gd name="T53" fmla="*/ 1236 h 1548"/>
                <a:gd name="T54" fmla="*/ 678 w 1193"/>
                <a:gd name="T55" fmla="*/ 1251 h 1548"/>
                <a:gd name="T56" fmla="*/ 602 w 1193"/>
                <a:gd name="T57" fmla="*/ 1543 h 1548"/>
                <a:gd name="T58" fmla="*/ 853 w 1193"/>
                <a:gd name="T59" fmla="*/ 1431 h 1548"/>
                <a:gd name="T60" fmla="*/ 947 w 1193"/>
                <a:gd name="T61" fmla="*/ 1189 h 1548"/>
                <a:gd name="T62" fmla="*/ 781 w 1193"/>
                <a:gd name="T63" fmla="*/ 466 h 1548"/>
                <a:gd name="T64" fmla="*/ 620 w 1193"/>
                <a:gd name="T65" fmla="*/ 576 h 1548"/>
                <a:gd name="T66" fmla="*/ 759 w 1193"/>
                <a:gd name="T67" fmla="*/ 263 h 1548"/>
                <a:gd name="T68" fmla="*/ 531 w 1193"/>
                <a:gd name="T69" fmla="*/ 38 h 1548"/>
                <a:gd name="T70" fmla="*/ 665 w 1193"/>
                <a:gd name="T71" fmla="*/ 88 h 1548"/>
                <a:gd name="T72" fmla="*/ 527 w 1193"/>
                <a:gd name="T73" fmla="*/ 242 h 1548"/>
                <a:gd name="T74" fmla="*/ 562 w 1193"/>
                <a:gd name="T75" fmla="*/ 301 h 1548"/>
                <a:gd name="T76" fmla="*/ 665 w 1193"/>
                <a:gd name="T77" fmla="*/ 332 h 1548"/>
                <a:gd name="T78" fmla="*/ 655 w 1193"/>
                <a:gd name="T79" fmla="*/ 337 h 1548"/>
                <a:gd name="T80" fmla="*/ 571 w 1193"/>
                <a:gd name="T81" fmla="*/ 311 h 1548"/>
                <a:gd name="T82" fmla="*/ 715 w 1193"/>
                <a:gd name="T83" fmla="*/ 165 h 1548"/>
                <a:gd name="T84" fmla="*/ 684 w 1193"/>
                <a:gd name="T85" fmla="*/ 317 h 1548"/>
                <a:gd name="T86" fmla="*/ 664 w 1193"/>
                <a:gd name="T87" fmla="*/ 529 h 1548"/>
                <a:gd name="T88" fmla="*/ 412 w 1193"/>
                <a:gd name="T89" fmla="*/ 585 h 1548"/>
                <a:gd name="T90" fmla="*/ 271 w 1193"/>
                <a:gd name="T91" fmla="*/ 127 h 1548"/>
                <a:gd name="T92" fmla="*/ 155 w 1193"/>
                <a:gd name="T93" fmla="*/ 318 h 1548"/>
                <a:gd name="T94" fmla="*/ 258 w 1193"/>
                <a:gd name="T95" fmla="*/ 447 h 1548"/>
                <a:gd name="T96" fmla="*/ 157 w 1193"/>
                <a:gd name="T97" fmla="*/ 293 h 1548"/>
                <a:gd name="T98" fmla="*/ 193 w 1193"/>
                <a:gd name="T99" fmla="*/ 195 h 1548"/>
                <a:gd name="T100" fmla="*/ 249 w 1193"/>
                <a:gd name="T101" fmla="*/ 191 h 1548"/>
                <a:gd name="T102" fmla="*/ 398 w 1193"/>
                <a:gd name="T103" fmla="*/ 369 h 1548"/>
                <a:gd name="T104" fmla="*/ 53 w 1193"/>
                <a:gd name="T105" fmla="*/ 740 h 1548"/>
                <a:gd name="T106" fmla="*/ 281 w 1193"/>
                <a:gd name="T107" fmla="*/ 795 h 1548"/>
                <a:gd name="T108" fmla="*/ 186 w 1193"/>
                <a:gd name="T109" fmla="*/ 1229 h 1548"/>
                <a:gd name="T110" fmla="*/ 464 w 1193"/>
                <a:gd name="T111" fmla="*/ 1185 h 1548"/>
                <a:gd name="T112" fmla="*/ 335 w 1193"/>
                <a:gd name="T113" fmla="*/ 1245 h 1548"/>
                <a:gd name="T114" fmla="*/ 182 w 1193"/>
                <a:gd name="T115" fmla="*/ 1199 h 1548"/>
                <a:gd name="T116" fmla="*/ 158 w 1193"/>
                <a:gd name="T117" fmla="*/ 1174 h 1548"/>
                <a:gd name="T118" fmla="*/ 223 w 1193"/>
                <a:gd name="T119" fmla="*/ 1085 h 1548"/>
                <a:gd name="T120" fmla="*/ 337 w 1193"/>
                <a:gd name="T121" fmla="*/ 947 h 1548"/>
                <a:gd name="T122" fmla="*/ 675 w 1193"/>
                <a:gd name="T123" fmla="*/ 993 h 1548"/>
                <a:gd name="T124" fmla="*/ 718 w 1193"/>
                <a:gd name="T125" fmla="*/ 1496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548">
                  <a:moveTo>
                    <a:pt x="1161" y="1105"/>
                  </a:moveTo>
                  <a:cubicBezTo>
                    <a:pt x="1168" y="1102"/>
                    <a:pt x="1176" y="1098"/>
                    <a:pt x="1181" y="1093"/>
                  </a:cubicBezTo>
                  <a:cubicBezTo>
                    <a:pt x="1184" y="1090"/>
                    <a:pt x="1186" y="1087"/>
                    <a:pt x="1188" y="1085"/>
                  </a:cubicBezTo>
                  <a:cubicBezTo>
                    <a:pt x="1189" y="1085"/>
                    <a:pt x="1190" y="1084"/>
                    <a:pt x="1190" y="1082"/>
                  </a:cubicBezTo>
                  <a:cubicBezTo>
                    <a:pt x="1191" y="1082"/>
                    <a:pt x="1193" y="1077"/>
                    <a:pt x="1193" y="1077"/>
                  </a:cubicBezTo>
                  <a:cubicBezTo>
                    <a:pt x="1188" y="1077"/>
                    <a:pt x="1185" y="1079"/>
                    <a:pt x="1181" y="1079"/>
                  </a:cubicBezTo>
                  <a:cubicBezTo>
                    <a:pt x="1154" y="1077"/>
                    <a:pt x="1120" y="1068"/>
                    <a:pt x="1098" y="1060"/>
                  </a:cubicBezTo>
                  <a:cubicBezTo>
                    <a:pt x="1088" y="1057"/>
                    <a:pt x="1123" y="1042"/>
                    <a:pt x="1127" y="1038"/>
                  </a:cubicBezTo>
                  <a:cubicBezTo>
                    <a:pt x="1135" y="1032"/>
                    <a:pt x="1139" y="1026"/>
                    <a:pt x="1143" y="1019"/>
                  </a:cubicBezTo>
                  <a:cubicBezTo>
                    <a:pt x="1145" y="1015"/>
                    <a:pt x="1153" y="998"/>
                    <a:pt x="1154" y="996"/>
                  </a:cubicBezTo>
                  <a:cubicBezTo>
                    <a:pt x="1155" y="992"/>
                    <a:pt x="1159" y="984"/>
                    <a:pt x="1159" y="980"/>
                  </a:cubicBezTo>
                  <a:cubicBezTo>
                    <a:pt x="1160" y="975"/>
                    <a:pt x="1160" y="972"/>
                    <a:pt x="1158" y="972"/>
                  </a:cubicBezTo>
                  <a:cubicBezTo>
                    <a:pt x="1153" y="969"/>
                    <a:pt x="1135" y="987"/>
                    <a:pt x="1122" y="993"/>
                  </a:cubicBezTo>
                  <a:cubicBezTo>
                    <a:pt x="1113" y="999"/>
                    <a:pt x="1097" y="1005"/>
                    <a:pt x="1083" y="1009"/>
                  </a:cubicBezTo>
                  <a:cubicBezTo>
                    <a:pt x="1073" y="1012"/>
                    <a:pt x="1065" y="1019"/>
                    <a:pt x="1063" y="1020"/>
                  </a:cubicBezTo>
                  <a:cubicBezTo>
                    <a:pt x="1064" y="1009"/>
                    <a:pt x="1070" y="996"/>
                    <a:pt x="1072" y="986"/>
                  </a:cubicBezTo>
                  <a:cubicBezTo>
                    <a:pt x="1075" y="975"/>
                    <a:pt x="1075" y="965"/>
                    <a:pt x="1075" y="954"/>
                  </a:cubicBezTo>
                  <a:cubicBezTo>
                    <a:pt x="1071" y="954"/>
                    <a:pt x="1067" y="954"/>
                    <a:pt x="1063" y="955"/>
                  </a:cubicBezTo>
                  <a:cubicBezTo>
                    <a:pt x="1063" y="981"/>
                    <a:pt x="1059" y="1015"/>
                    <a:pt x="1044" y="1032"/>
                  </a:cubicBezTo>
                  <a:cubicBezTo>
                    <a:pt x="1042" y="1035"/>
                    <a:pt x="1039" y="1041"/>
                    <a:pt x="1041" y="1043"/>
                  </a:cubicBezTo>
                  <a:cubicBezTo>
                    <a:pt x="1041" y="1044"/>
                    <a:pt x="1044" y="1043"/>
                    <a:pt x="1048" y="1040"/>
                  </a:cubicBezTo>
                  <a:cubicBezTo>
                    <a:pt x="1063" y="1028"/>
                    <a:pt x="1088" y="1015"/>
                    <a:pt x="1120" y="1008"/>
                  </a:cubicBezTo>
                  <a:cubicBezTo>
                    <a:pt x="1124" y="1007"/>
                    <a:pt x="1131" y="1003"/>
                    <a:pt x="1136" y="999"/>
                  </a:cubicBezTo>
                  <a:cubicBezTo>
                    <a:pt x="1136" y="999"/>
                    <a:pt x="1147" y="988"/>
                    <a:pt x="1144" y="994"/>
                  </a:cubicBezTo>
                  <a:cubicBezTo>
                    <a:pt x="1134" y="1019"/>
                    <a:pt x="1124" y="1034"/>
                    <a:pt x="1096" y="1046"/>
                  </a:cubicBezTo>
                  <a:cubicBezTo>
                    <a:pt x="1085" y="1050"/>
                    <a:pt x="1070" y="1054"/>
                    <a:pt x="1058" y="1057"/>
                  </a:cubicBezTo>
                  <a:cubicBezTo>
                    <a:pt x="1040" y="1061"/>
                    <a:pt x="1042" y="1064"/>
                    <a:pt x="1050" y="1065"/>
                  </a:cubicBezTo>
                  <a:cubicBezTo>
                    <a:pt x="1059" y="1066"/>
                    <a:pt x="1076" y="1065"/>
                    <a:pt x="1081" y="1066"/>
                  </a:cubicBezTo>
                  <a:cubicBezTo>
                    <a:pt x="1096" y="1071"/>
                    <a:pt x="1135" y="1084"/>
                    <a:pt x="1152" y="1087"/>
                  </a:cubicBezTo>
                  <a:cubicBezTo>
                    <a:pt x="1160" y="1088"/>
                    <a:pt x="1166" y="1087"/>
                    <a:pt x="1167" y="1088"/>
                  </a:cubicBezTo>
                  <a:cubicBezTo>
                    <a:pt x="1168" y="1091"/>
                    <a:pt x="1150" y="1099"/>
                    <a:pt x="1143" y="1101"/>
                  </a:cubicBezTo>
                  <a:cubicBezTo>
                    <a:pt x="1120" y="1109"/>
                    <a:pt x="1093" y="1113"/>
                    <a:pt x="1070" y="1108"/>
                  </a:cubicBezTo>
                  <a:cubicBezTo>
                    <a:pt x="1056" y="1105"/>
                    <a:pt x="1044" y="1097"/>
                    <a:pt x="1037" y="1093"/>
                  </a:cubicBezTo>
                  <a:cubicBezTo>
                    <a:pt x="1030" y="1087"/>
                    <a:pt x="1028" y="1077"/>
                    <a:pt x="1022" y="1071"/>
                  </a:cubicBezTo>
                  <a:cubicBezTo>
                    <a:pt x="1020" y="1068"/>
                    <a:pt x="1016" y="1073"/>
                    <a:pt x="1017" y="1073"/>
                  </a:cubicBezTo>
                  <a:cubicBezTo>
                    <a:pt x="1020" y="1080"/>
                    <a:pt x="1023" y="1089"/>
                    <a:pt x="1027" y="1095"/>
                  </a:cubicBezTo>
                  <a:cubicBezTo>
                    <a:pt x="1033" y="1104"/>
                    <a:pt x="1041" y="1121"/>
                    <a:pt x="1041" y="1135"/>
                  </a:cubicBezTo>
                  <a:cubicBezTo>
                    <a:pt x="1041" y="1143"/>
                    <a:pt x="1041" y="1152"/>
                    <a:pt x="1041" y="1161"/>
                  </a:cubicBezTo>
                  <a:cubicBezTo>
                    <a:pt x="1040" y="1168"/>
                    <a:pt x="1037" y="1178"/>
                    <a:pt x="1036" y="1180"/>
                  </a:cubicBezTo>
                  <a:cubicBezTo>
                    <a:pt x="1034" y="1184"/>
                    <a:pt x="1027" y="1202"/>
                    <a:pt x="1024" y="1206"/>
                  </a:cubicBezTo>
                  <a:cubicBezTo>
                    <a:pt x="1024" y="1206"/>
                    <a:pt x="1019" y="1214"/>
                    <a:pt x="1016" y="1216"/>
                  </a:cubicBezTo>
                  <a:cubicBezTo>
                    <a:pt x="1016" y="1197"/>
                    <a:pt x="1017" y="1170"/>
                    <a:pt x="1009" y="1154"/>
                  </a:cubicBezTo>
                  <a:cubicBezTo>
                    <a:pt x="1000" y="1136"/>
                    <a:pt x="992" y="1124"/>
                    <a:pt x="977" y="1103"/>
                  </a:cubicBezTo>
                  <a:cubicBezTo>
                    <a:pt x="965" y="1088"/>
                    <a:pt x="924" y="1054"/>
                    <a:pt x="914" y="1046"/>
                  </a:cubicBezTo>
                  <a:cubicBezTo>
                    <a:pt x="899" y="1034"/>
                    <a:pt x="876" y="1011"/>
                    <a:pt x="861" y="996"/>
                  </a:cubicBezTo>
                  <a:cubicBezTo>
                    <a:pt x="852" y="986"/>
                    <a:pt x="825" y="945"/>
                    <a:pt x="821" y="932"/>
                  </a:cubicBezTo>
                  <a:cubicBezTo>
                    <a:pt x="814" y="914"/>
                    <a:pt x="802" y="876"/>
                    <a:pt x="798" y="874"/>
                  </a:cubicBezTo>
                  <a:cubicBezTo>
                    <a:pt x="797" y="874"/>
                    <a:pt x="795" y="874"/>
                    <a:pt x="794" y="875"/>
                  </a:cubicBezTo>
                  <a:cubicBezTo>
                    <a:pt x="793" y="875"/>
                    <a:pt x="793" y="877"/>
                    <a:pt x="793" y="878"/>
                  </a:cubicBezTo>
                  <a:cubicBezTo>
                    <a:pt x="797" y="895"/>
                    <a:pt x="803" y="911"/>
                    <a:pt x="809" y="929"/>
                  </a:cubicBezTo>
                  <a:cubicBezTo>
                    <a:pt x="810" y="931"/>
                    <a:pt x="811" y="933"/>
                    <a:pt x="812" y="935"/>
                  </a:cubicBezTo>
                  <a:cubicBezTo>
                    <a:pt x="816" y="966"/>
                    <a:pt x="821" y="1005"/>
                    <a:pt x="820" y="1036"/>
                  </a:cubicBezTo>
                  <a:cubicBezTo>
                    <a:pt x="820" y="1052"/>
                    <a:pt x="819" y="1066"/>
                    <a:pt x="819" y="1081"/>
                  </a:cubicBezTo>
                  <a:cubicBezTo>
                    <a:pt x="819" y="1090"/>
                    <a:pt x="818" y="1098"/>
                    <a:pt x="817" y="1106"/>
                  </a:cubicBezTo>
                  <a:cubicBezTo>
                    <a:pt x="817" y="1108"/>
                    <a:pt x="815" y="1121"/>
                    <a:pt x="815" y="1125"/>
                  </a:cubicBezTo>
                  <a:cubicBezTo>
                    <a:pt x="816" y="1127"/>
                    <a:pt x="828" y="1135"/>
                    <a:pt x="829" y="1136"/>
                  </a:cubicBezTo>
                  <a:cubicBezTo>
                    <a:pt x="832" y="1139"/>
                    <a:pt x="845" y="1148"/>
                    <a:pt x="848" y="1151"/>
                  </a:cubicBezTo>
                  <a:cubicBezTo>
                    <a:pt x="868" y="1171"/>
                    <a:pt x="868" y="1171"/>
                    <a:pt x="868" y="1171"/>
                  </a:cubicBezTo>
                  <a:cubicBezTo>
                    <a:pt x="880" y="1182"/>
                    <a:pt x="893" y="1193"/>
                    <a:pt x="910" y="1195"/>
                  </a:cubicBezTo>
                  <a:cubicBezTo>
                    <a:pt x="921" y="1195"/>
                    <a:pt x="929" y="1195"/>
                    <a:pt x="937" y="1193"/>
                  </a:cubicBezTo>
                  <a:cubicBezTo>
                    <a:pt x="938" y="1193"/>
                    <a:pt x="934" y="1201"/>
                    <a:pt x="933" y="1203"/>
                  </a:cubicBezTo>
                  <a:cubicBezTo>
                    <a:pt x="931" y="1204"/>
                    <a:pt x="930" y="1206"/>
                    <a:pt x="929" y="1207"/>
                  </a:cubicBezTo>
                  <a:cubicBezTo>
                    <a:pt x="925" y="1210"/>
                    <a:pt x="922" y="1212"/>
                    <a:pt x="917" y="1213"/>
                  </a:cubicBezTo>
                  <a:cubicBezTo>
                    <a:pt x="908" y="1215"/>
                    <a:pt x="899" y="1216"/>
                    <a:pt x="889" y="1216"/>
                  </a:cubicBezTo>
                  <a:cubicBezTo>
                    <a:pt x="888" y="1216"/>
                    <a:pt x="879" y="1216"/>
                    <a:pt x="877" y="1217"/>
                  </a:cubicBezTo>
                  <a:cubicBezTo>
                    <a:pt x="875" y="1218"/>
                    <a:pt x="877" y="1219"/>
                    <a:pt x="877" y="1221"/>
                  </a:cubicBezTo>
                  <a:cubicBezTo>
                    <a:pt x="879" y="1225"/>
                    <a:pt x="899" y="1223"/>
                    <a:pt x="906" y="1223"/>
                  </a:cubicBezTo>
                  <a:cubicBezTo>
                    <a:pt x="912" y="1222"/>
                    <a:pt x="915" y="1221"/>
                    <a:pt x="919" y="1221"/>
                  </a:cubicBezTo>
                  <a:cubicBezTo>
                    <a:pt x="919" y="1235"/>
                    <a:pt x="891" y="1244"/>
                    <a:pt x="879" y="1246"/>
                  </a:cubicBezTo>
                  <a:cubicBezTo>
                    <a:pt x="872" y="1247"/>
                    <a:pt x="863" y="1247"/>
                    <a:pt x="860" y="1251"/>
                  </a:cubicBezTo>
                  <a:cubicBezTo>
                    <a:pt x="860" y="1255"/>
                    <a:pt x="882" y="1254"/>
                    <a:pt x="892" y="1255"/>
                  </a:cubicBezTo>
                  <a:cubicBezTo>
                    <a:pt x="896" y="1255"/>
                    <a:pt x="924" y="1252"/>
                    <a:pt x="922" y="1256"/>
                  </a:cubicBezTo>
                  <a:cubicBezTo>
                    <a:pt x="920" y="1259"/>
                    <a:pt x="916" y="1262"/>
                    <a:pt x="913" y="1264"/>
                  </a:cubicBezTo>
                  <a:cubicBezTo>
                    <a:pt x="906" y="1267"/>
                    <a:pt x="898" y="1269"/>
                    <a:pt x="891" y="1270"/>
                  </a:cubicBezTo>
                  <a:cubicBezTo>
                    <a:pt x="881" y="1272"/>
                    <a:pt x="871" y="1272"/>
                    <a:pt x="862" y="1272"/>
                  </a:cubicBezTo>
                  <a:cubicBezTo>
                    <a:pt x="858" y="1272"/>
                    <a:pt x="856" y="1276"/>
                    <a:pt x="861" y="1276"/>
                  </a:cubicBezTo>
                  <a:cubicBezTo>
                    <a:pt x="866" y="1277"/>
                    <a:pt x="871" y="1277"/>
                    <a:pt x="876" y="1278"/>
                  </a:cubicBezTo>
                  <a:cubicBezTo>
                    <a:pt x="883" y="1279"/>
                    <a:pt x="900" y="1277"/>
                    <a:pt x="898" y="1280"/>
                  </a:cubicBezTo>
                  <a:cubicBezTo>
                    <a:pt x="897" y="1283"/>
                    <a:pt x="893" y="1288"/>
                    <a:pt x="889" y="1290"/>
                  </a:cubicBezTo>
                  <a:cubicBezTo>
                    <a:pt x="883" y="1293"/>
                    <a:pt x="868" y="1296"/>
                    <a:pt x="862" y="1297"/>
                  </a:cubicBezTo>
                  <a:cubicBezTo>
                    <a:pt x="846" y="1298"/>
                    <a:pt x="842" y="1298"/>
                    <a:pt x="843" y="1302"/>
                  </a:cubicBezTo>
                  <a:cubicBezTo>
                    <a:pt x="843" y="1302"/>
                    <a:pt x="845" y="1302"/>
                    <a:pt x="846" y="1303"/>
                  </a:cubicBezTo>
                  <a:cubicBezTo>
                    <a:pt x="862" y="1305"/>
                    <a:pt x="869" y="1308"/>
                    <a:pt x="882" y="1313"/>
                  </a:cubicBezTo>
                  <a:cubicBezTo>
                    <a:pt x="883" y="1314"/>
                    <a:pt x="885" y="1314"/>
                    <a:pt x="887" y="1314"/>
                  </a:cubicBezTo>
                  <a:cubicBezTo>
                    <a:pt x="891" y="1314"/>
                    <a:pt x="896" y="1315"/>
                    <a:pt x="899" y="1316"/>
                  </a:cubicBezTo>
                  <a:cubicBezTo>
                    <a:pt x="898" y="1322"/>
                    <a:pt x="862" y="1329"/>
                    <a:pt x="856" y="1329"/>
                  </a:cubicBezTo>
                  <a:cubicBezTo>
                    <a:pt x="850" y="1329"/>
                    <a:pt x="827" y="1326"/>
                    <a:pt x="827" y="1331"/>
                  </a:cubicBezTo>
                  <a:cubicBezTo>
                    <a:pt x="828" y="1343"/>
                    <a:pt x="863" y="1336"/>
                    <a:pt x="868" y="1348"/>
                  </a:cubicBezTo>
                  <a:cubicBezTo>
                    <a:pt x="862" y="1347"/>
                    <a:pt x="844" y="1359"/>
                    <a:pt x="836" y="1357"/>
                  </a:cubicBezTo>
                  <a:cubicBezTo>
                    <a:pt x="833" y="1357"/>
                    <a:pt x="828" y="1355"/>
                    <a:pt x="824" y="1355"/>
                  </a:cubicBezTo>
                  <a:cubicBezTo>
                    <a:pt x="821" y="1355"/>
                    <a:pt x="821" y="1355"/>
                    <a:pt x="821" y="1361"/>
                  </a:cubicBezTo>
                  <a:cubicBezTo>
                    <a:pt x="821" y="1364"/>
                    <a:pt x="821" y="1364"/>
                    <a:pt x="824" y="1364"/>
                  </a:cubicBezTo>
                  <a:cubicBezTo>
                    <a:pt x="832" y="1365"/>
                    <a:pt x="838" y="1366"/>
                    <a:pt x="840" y="1374"/>
                  </a:cubicBezTo>
                  <a:cubicBezTo>
                    <a:pt x="838" y="1373"/>
                    <a:pt x="835" y="1373"/>
                    <a:pt x="833" y="1373"/>
                  </a:cubicBezTo>
                  <a:cubicBezTo>
                    <a:pt x="827" y="1373"/>
                    <a:pt x="821" y="1378"/>
                    <a:pt x="818" y="1382"/>
                  </a:cubicBezTo>
                  <a:cubicBezTo>
                    <a:pt x="816" y="1385"/>
                    <a:pt x="816" y="1388"/>
                    <a:pt x="815" y="1390"/>
                  </a:cubicBezTo>
                  <a:cubicBezTo>
                    <a:pt x="815" y="1391"/>
                    <a:pt x="815" y="1392"/>
                    <a:pt x="815" y="1393"/>
                  </a:cubicBezTo>
                  <a:cubicBezTo>
                    <a:pt x="815" y="1398"/>
                    <a:pt x="817" y="1402"/>
                    <a:pt x="818" y="1405"/>
                  </a:cubicBezTo>
                  <a:cubicBezTo>
                    <a:pt x="820" y="1408"/>
                    <a:pt x="824" y="1409"/>
                    <a:pt x="826" y="1410"/>
                  </a:cubicBezTo>
                  <a:cubicBezTo>
                    <a:pt x="827" y="1410"/>
                    <a:pt x="828" y="1411"/>
                    <a:pt x="829" y="1411"/>
                  </a:cubicBezTo>
                  <a:cubicBezTo>
                    <a:pt x="830" y="1412"/>
                    <a:pt x="831" y="1413"/>
                    <a:pt x="832" y="1413"/>
                  </a:cubicBezTo>
                  <a:cubicBezTo>
                    <a:pt x="825" y="1418"/>
                    <a:pt x="812" y="1419"/>
                    <a:pt x="805" y="1416"/>
                  </a:cubicBezTo>
                  <a:cubicBezTo>
                    <a:pt x="800" y="1414"/>
                    <a:pt x="782" y="1396"/>
                    <a:pt x="783" y="1409"/>
                  </a:cubicBezTo>
                  <a:cubicBezTo>
                    <a:pt x="783" y="1411"/>
                    <a:pt x="785" y="1413"/>
                    <a:pt x="787" y="1415"/>
                  </a:cubicBezTo>
                  <a:cubicBezTo>
                    <a:pt x="785" y="1419"/>
                    <a:pt x="782" y="1422"/>
                    <a:pt x="779" y="1424"/>
                  </a:cubicBezTo>
                  <a:cubicBezTo>
                    <a:pt x="775" y="1428"/>
                    <a:pt x="771" y="1429"/>
                    <a:pt x="767" y="1431"/>
                  </a:cubicBezTo>
                  <a:cubicBezTo>
                    <a:pt x="766" y="1431"/>
                    <a:pt x="766" y="1430"/>
                    <a:pt x="766" y="1430"/>
                  </a:cubicBezTo>
                  <a:cubicBezTo>
                    <a:pt x="758" y="1441"/>
                    <a:pt x="769" y="1438"/>
                    <a:pt x="774" y="1440"/>
                  </a:cubicBezTo>
                  <a:cubicBezTo>
                    <a:pt x="786" y="1446"/>
                    <a:pt x="785" y="1456"/>
                    <a:pt x="783" y="1468"/>
                  </a:cubicBezTo>
                  <a:cubicBezTo>
                    <a:pt x="782" y="1483"/>
                    <a:pt x="771" y="1497"/>
                    <a:pt x="755" y="1499"/>
                  </a:cubicBezTo>
                  <a:cubicBezTo>
                    <a:pt x="755" y="1499"/>
                    <a:pt x="755" y="1499"/>
                    <a:pt x="755" y="1499"/>
                  </a:cubicBezTo>
                  <a:cubicBezTo>
                    <a:pt x="756" y="1491"/>
                    <a:pt x="751" y="1483"/>
                    <a:pt x="743" y="1478"/>
                  </a:cubicBezTo>
                  <a:cubicBezTo>
                    <a:pt x="736" y="1474"/>
                    <a:pt x="728" y="1473"/>
                    <a:pt x="722" y="1477"/>
                  </a:cubicBezTo>
                  <a:cubicBezTo>
                    <a:pt x="715" y="1481"/>
                    <a:pt x="710" y="1487"/>
                    <a:pt x="709" y="1494"/>
                  </a:cubicBezTo>
                  <a:cubicBezTo>
                    <a:pt x="709" y="1496"/>
                    <a:pt x="709" y="1497"/>
                    <a:pt x="709" y="1498"/>
                  </a:cubicBezTo>
                  <a:cubicBezTo>
                    <a:pt x="695" y="1493"/>
                    <a:pt x="696" y="1469"/>
                    <a:pt x="705" y="1459"/>
                  </a:cubicBezTo>
                  <a:cubicBezTo>
                    <a:pt x="706" y="1458"/>
                    <a:pt x="707" y="1456"/>
                    <a:pt x="708" y="1454"/>
                  </a:cubicBezTo>
                  <a:cubicBezTo>
                    <a:pt x="709" y="1453"/>
                    <a:pt x="710" y="1453"/>
                    <a:pt x="711" y="1452"/>
                  </a:cubicBezTo>
                  <a:cubicBezTo>
                    <a:pt x="712" y="1452"/>
                    <a:pt x="712" y="1452"/>
                    <a:pt x="712" y="1452"/>
                  </a:cubicBezTo>
                  <a:cubicBezTo>
                    <a:pt x="712" y="1452"/>
                    <a:pt x="713" y="1452"/>
                    <a:pt x="713" y="1452"/>
                  </a:cubicBezTo>
                  <a:cubicBezTo>
                    <a:pt x="714" y="1451"/>
                    <a:pt x="715" y="1451"/>
                    <a:pt x="715" y="1451"/>
                  </a:cubicBezTo>
                  <a:cubicBezTo>
                    <a:pt x="716" y="1451"/>
                    <a:pt x="718" y="1451"/>
                    <a:pt x="718" y="1450"/>
                  </a:cubicBezTo>
                  <a:cubicBezTo>
                    <a:pt x="718" y="1450"/>
                    <a:pt x="718" y="1448"/>
                    <a:pt x="717" y="1448"/>
                  </a:cubicBezTo>
                  <a:cubicBezTo>
                    <a:pt x="716" y="1448"/>
                    <a:pt x="715" y="1449"/>
                    <a:pt x="713" y="1449"/>
                  </a:cubicBezTo>
                  <a:cubicBezTo>
                    <a:pt x="712" y="1450"/>
                    <a:pt x="710" y="1450"/>
                    <a:pt x="709" y="1450"/>
                  </a:cubicBezTo>
                  <a:cubicBezTo>
                    <a:pt x="710" y="1448"/>
                    <a:pt x="710" y="1447"/>
                    <a:pt x="710" y="1445"/>
                  </a:cubicBezTo>
                  <a:cubicBezTo>
                    <a:pt x="712" y="1440"/>
                    <a:pt x="714" y="1426"/>
                    <a:pt x="715" y="1424"/>
                  </a:cubicBezTo>
                  <a:cubicBezTo>
                    <a:pt x="715" y="1421"/>
                    <a:pt x="715" y="1411"/>
                    <a:pt x="716" y="1409"/>
                  </a:cubicBezTo>
                  <a:cubicBezTo>
                    <a:pt x="716" y="1403"/>
                    <a:pt x="716" y="1396"/>
                    <a:pt x="713" y="1394"/>
                  </a:cubicBezTo>
                  <a:cubicBezTo>
                    <a:pt x="705" y="1389"/>
                    <a:pt x="706" y="1410"/>
                    <a:pt x="706" y="1416"/>
                  </a:cubicBezTo>
                  <a:cubicBezTo>
                    <a:pt x="703" y="1445"/>
                    <a:pt x="689" y="1454"/>
                    <a:pt x="688" y="1473"/>
                  </a:cubicBezTo>
                  <a:cubicBezTo>
                    <a:pt x="688" y="1473"/>
                    <a:pt x="688" y="1474"/>
                    <a:pt x="688" y="1474"/>
                  </a:cubicBezTo>
                  <a:cubicBezTo>
                    <a:pt x="686" y="1472"/>
                    <a:pt x="685" y="1471"/>
                    <a:pt x="684" y="1471"/>
                  </a:cubicBezTo>
                  <a:cubicBezTo>
                    <a:pt x="683" y="1470"/>
                    <a:pt x="682" y="1469"/>
                    <a:pt x="681" y="1469"/>
                  </a:cubicBezTo>
                  <a:cubicBezTo>
                    <a:pt x="680" y="1468"/>
                    <a:pt x="676" y="1469"/>
                    <a:pt x="676" y="1470"/>
                  </a:cubicBezTo>
                  <a:cubicBezTo>
                    <a:pt x="674" y="1473"/>
                    <a:pt x="679" y="1475"/>
                    <a:pt x="681" y="1477"/>
                  </a:cubicBezTo>
                  <a:cubicBezTo>
                    <a:pt x="682" y="1478"/>
                    <a:pt x="684" y="1480"/>
                    <a:pt x="685" y="1481"/>
                  </a:cubicBezTo>
                  <a:cubicBezTo>
                    <a:pt x="686" y="1482"/>
                    <a:pt x="686" y="1484"/>
                    <a:pt x="687" y="1485"/>
                  </a:cubicBezTo>
                  <a:cubicBezTo>
                    <a:pt x="687" y="1492"/>
                    <a:pt x="686" y="1499"/>
                    <a:pt x="679" y="1506"/>
                  </a:cubicBezTo>
                  <a:cubicBezTo>
                    <a:pt x="663" y="1523"/>
                    <a:pt x="647" y="1521"/>
                    <a:pt x="635" y="1515"/>
                  </a:cubicBezTo>
                  <a:cubicBezTo>
                    <a:pt x="645" y="1506"/>
                    <a:pt x="648" y="1496"/>
                    <a:pt x="641" y="1486"/>
                  </a:cubicBezTo>
                  <a:cubicBezTo>
                    <a:pt x="636" y="1479"/>
                    <a:pt x="629" y="1475"/>
                    <a:pt x="622" y="1476"/>
                  </a:cubicBezTo>
                  <a:cubicBezTo>
                    <a:pt x="616" y="1476"/>
                    <a:pt x="609" y="1480"/>
                    <a:pt x="604" y="1486"/>
                  </a:cubicBezTo>
                  <a:cubicBezTo>
                    <a:pt x="600" y="1481"/>
                    <a:pt x="601" y="1465"/>
                    <a:pt x="605" y="1461"/>
                  </a:cubicBezTo>
                  <a:cubicBezTo>
                    <a:pt x="612" y="1452"/>
                    <a:pt x="614" y="1447"/>
                    <a:pt x="626" y="1443"/>
                  </a:cubicBezTo>
                  <a:cubicBezTo>
                    <a:pt x="628" y="1442"/>
                    <a:pt x="630" y="1441"/>
                    <a:pt x="632" y="1440"/>
                  </a:cubicBezTo>
                  <a:cubicBezTo>
                    <a:pt x="634" y="1439"/>
                    <a:pt x="635" y="1439"/>
                    <a:pt x="637" y="1439"/>
                  </a:cubicBezTo>
                  <a:cubicBezTo>
                    <a:pt x="638" y="1439"/>
                    <a:pt x="640" y="1439"/>
                    <a:pt x="641" y="1439"/>
                  </a:cubicBezTo>
                  <a:cubicBezTo>
                    <a:pt x="642" y="1440"/>
                    <a:pt x="646" y="1441"/>
                    <a:pt x="647" y="1441"/>
                  </a:cubicBezTo>
                  <a:cubicBezTo>
                    <a:pt x="649" y="1441"/>
                    <a:pt x="650" y="1442"/>
                    <a:pt x="650" y="1440"/>
                  </a:cubicBezTo>
                  <a:cubicBezTo>
                    <a:pt x="650" y="1437"/>
                    <a:pt x="646" y="1434"/>
                    <a:pt x="643" y="1433"/>
                  </a:cubicBezTo>
                  <a:cubicBezTo>
                    <a:pt x="656" y="1423"/>
                    <a:pt x="666" y="1408"/>
                    <a:pt x="675" y="1394"/>
                  </a:cubicBezTo>
                  <a:cubicBezTo>
                    <a:pt x="677" y="1390"/>
                    <a:pt x="675" y="1379"/>
                    <a:pt x="670" y="1385"/>
                  </a:cubicBezTo>
                  <a:cubicBezTo>
                    <a:pt x="662" y="1393"/>
                    <a:pt x="656" y="1405"/>
                    <a:pt x="648" y="1414"/>
                  </a:cubicBezTo>
                  <a:cubicBezTo>
                    <a:pt x="648" y="1413"/>
                    <a:pt x="648" y="1412"/>
                    <a:pt x="647" y="1411"/>
                  </a:cubicBezTo>
                  <a:cubicBezTo>
                    <a:pt x="645" y="1410"/>
                    <a:pt x="642" y="1413"/>
                    <a:pt x="641" y="1414"/>
                  </a:cubicBezTo>
                  <a:cubicBezTo>
                    <a:pt x="639" y="1416"/>
                    <a:pt x="638" y="1421"/>
                    <a:pt x="636" y="1425"/>
                  </a:cubicBezTo>
                  <a:cubicBezTo>
                    <a:pt x="622" y="1435"/>
                    <a:pt x="597" y="1448"/>
                    <a:pt x="602" y="1420"/>
                  </a:cubicBezTo>
                  <a:cubicBezTo>
                    <a:pt x="611" y="1419"/>
                    <a:pt x="620" y="1411"/>
                    <a:pt x="624" y="1403"/>
                  </a:cubicBezTo>
                  <a:cubicBezTo>
                    <a:pt x="627" y="1395"/>
                    <a:pt x="626" y="1388"/>
                    <a:pt x="620" y="1384"/>
                  </a:cubicBezTo>
                  <a:cubicBezTo>
                    <a:pt x="619" y="1383"/>
                    <a:pt x="619" y="1383"/>
                    <a:pt x="618" y="1383"/>
                  </a:cubicBezTo>
                  <a:cubicBezTo>
                    <a:pt x="624" y="1374"/>
                    <a:pt x="634" y="1373"/>
                    <a:pt x="645" y="1373"/>
                  </a:cubicBezTo>
                  <a:cubicBezTo>
                    <a:pt x="647" y="1374"/>
                    <a:pt x="648" y="1375"/>
                    <a:pt x="649" y="1377"/>
                  </a:cubicBezTo>
                  <a:cubicBezTo>
                    <a:pt x="651" y="1379"/>
                    <a:pt x="652" y="1379"/>
                    <a:pt x="655" y="1379"/>
                  </a:cubicBezTo>
                  <a:cubicBezTo>
                    <a:pt x="656" y="1379"/>
                    <a:pt x="657" y="1378"/>
                    <a:pt x="657" y="1377"/>
                  </a:cubicBezTo>
                  <a:cubicBezTo>
                    <a:pt x="657" y="1376"/>
                    <a:pt x="655" y="1375"/>
                    <a:pt x="654" y="1373"/>
                  </a:cubicBezTo>
                  <a:cubicBezTo>
                    <a:pt x="654" y="1373"/>
                    <a:pt x="653" y="1373"/>
                    <a:pt x="653" y="1373"/>
                  </a:cubicBezTo>
                  <a:cubicBezTo>
                    <a:pt x="661" y="1373"/>
                    <a:pt x="669" y="1373"/>
                    <a:pt x="675" y="1370"/>
                  </a:cubicBezTo>
                  <a:cubicBezTo>
                    <a:pt x="698" y="1360"/>
                    <a:pt x="732" y="1306"/>
                    <a:pt x="745" y="1286"/>
                  </a:cubicBezTo>
                  <a:cubicBezTo>
                    <a:pt x="747" y="1283"/>
                    <a:pt x="751" y="1275"/>
                    <a:pt x="751" y="1265"/>
                  </a:cubicBezTo>
                  <a:cubicBezTo>
                    <a:pt x="752" y="1260"/>
                    <a:pt x="749" y="1256"/>
                    <a:pt x="748" y="1252"/>
                  </a:cubicBezTo>
                  <a:cubicBezTo>
                    <a:pt x="746" y="1247"/>
                    <a:pt x="735" y="1235"/>
                    <a:pt x="724" y="1222"/>
                  </a:cubicBezTo>
                  <a:cubicBezTo>
                    <a:pt x="716" y="1213"/>
                    <a:pt x="710" y="1205"/>
                    <a:pt x="705" y="1198"/>
                  </a:cubicBezTo>
                  <a:cubicBezTo>
                    <a:pt x="710" y="1182"/>
                    <a:pt x="714" y="1165"/>
                    <a:pt x="714" y="1153"/>
                  </a:cubicBezTo>
                  <a:cubicBezTo>
                    <a:pt x="713" y="1147"/>
                    <a:pt x="710" y="1148"/>
                    <a:pt x="708" y="1151"/>
                  </a:cubicBezTo>
                  <a:cubicBezTo>
                    <a:pt x="706" y="1154"/>
                    <a:pt x="705" y="1158"/>
                    <a:pt x="704" y="1160"/>
                  </a:cubicBezTo>
                  <a:cubicBezTo>
                    <a:pt x="698" y="1185"/>
                    <a:pt x="688" y="1223"/>
                    <a:pt x="673" y="1242"/>
                  </a:cubicBezTo>
                  <a:cubicBezTo>
                    <a:pt x="661" y="1256"/>
                    <a:pt x="642" y="1279"/>
                    <a:pt x="642" y="1313"/>
                  </a:cubicBezTo>
                  <a:cubicBezTo>
                    <a:pt x="640" y="1311"/>
                    <a:pt x="631" y="1297"/>
                    <a:pt x="630" y="1292"/>
                  </a:cubicBezTo>
                  <a:cubicBezTo>
                    <a:pt x="629" y="1287"/>
                    <a:pt x="628" y="1283"/>
                    <a:pt x="627" y="1279"/>
                  </a:cubicBezTo>
                  <a:cubicBezTo>
                    <a:pt x="628" y="1277"/>
                    <a:pt x="629" y="1274"/>
                    <a:pt x="632" y="1267"/>
                  </a:cubicBezTo>
                  <a:cubicBezTo>
                    <a:pt x="634" y="1262"/>
                    <a:pt x="636" y="1256"/>
                    <a:pt x="637" y="1255"/>
                  </a:cubicBezTo>
                  <a:cubicBezTo>
                    <a:pt x="638" y="1253"/>
                    <a:pt x="639" y="1250"/>
                    <a:pt x="641" y="1248"/>
                  </a:cubicBezTo>
                  <a:cubicBezTo>
                    <a:pt x="643" y="1244"/>
                    <a:pt x="645" y="1241"/>
                    <a:pt x="646" y="1237"/>
                  </a:cubicBezTo>
                  <a:cubicBezTo>
                    <a:pt x="650" y="1227"/>
                    <a:pt x="659" y="1212"/>
                    <a:pt x="662" y="1208"/>
                  </a:cubicBezTo>
                  <a:cubicBezTo>
                    <a:pt x="663" y="1207"/>
                    <a:pt x="663" y="1205"/>
                    <a:pt x="662" y="1205"/>
                  </a:cubicBezTo>
                  <a:cubicBezTo>
                    <a:pt x="661" y="1204"/>
                    <a:pt x="659" y="1204"/>
                    <a:pt x="659" y="1205"/>
                  </a:cubicBezTo>
                  <a:cubicBezTo>
                    <a:pt x="655" y="1211"/>
                    <a:pt x="646" y="1225"/>
                    <a:pt x="642" y="1235"/>
                  </a:cubicBezTo>
                  <a:cubicBezTo>
                    <a:pt x="641" y="1239"/>
                    <a:pt x="639" y="1242"/>
                    <a:pt x="637" y="1246"/>
                  </a:cubicBezTo>
                  <a:cubicBezTo>
                    <a:pt x="635" y="1248"/>
                    <a:pt x="634" y="1251"/>
                    <a:pt x="633" y="1253"/>
                  </a:cubicBezTo>
                  <a:cubicBezTo>
                    <a:pt x="632" y="1254"/>
                    <a:pt x="631" y="1259"/>
                    <a:pt x="628" y="1265"/>
                  </a:cubicBezTo>
                  <a:cubicBezTo>
                    <a:pt x="627" y="1267"/>
                    <a:pt x="627" y="1268"/>
                    <a:pt x="626" y="1270"/>
                  </a:cubicBezTo>
                  <a:cubicBezTo>
                    <a:pt x="626" y="1268"/>
                    <a:pt x="626" y="1266"/>
                    <a:pt x="626" y="1264"/>
                  </a:cubicBezTo>
                  <a:cubicBezTo>
                    <a:pt x="624" y="1241"/>
                    <a:pt x="632" y="1209"/>
                    <a:pt x="646" y="1194"/>
                  </a:cubicBezTo>
                  <a:cubicBezTo>
                    <a:pt x="647" y="1192"/>
                    <a:pt x="659" y="1179"/>
                    <a:pt x="653" y="1178"/>
                  </a:cubicBezTo>
                  <a:cubicBezTo>
                    <a:pt x="632" y="1203"/>
                    <a:pt x="599" y="1201"/>
                    <a:pt x="585" y="1172"/>
                  </a:cubicBezTo>
                  <a:cubicBezTo>
                    <a:pt x="606" y="1180"/>
                    <a:pt x="621" y="1170"/>
                    <a:pt x="622" y="1169"/>
                  </a:cubicBezTo>
                  <a:cubicBezTo>
                    <a:pt x="633" y="1164"/>
                    <a:pt x="638" y="1160"/>
                    <a:pt x="647" y="1150"/>
                  </a:cubicBezTo>
                  <a:cubicBezTo>
                    <a:pt x="654" y="1141"/>
                    <a:pt x="665" y="1095"/>
                    <a:pt x="667" y="1080"/>
                  </a:cubicBezTo>
                  <a:cubicBezTo>
                    <a:pt x="673" y="1032"/>
                    <a:pt x="690" y="989"/>
                    <a:pt x="702" y="945"/>
                  </a:cubicBezTo>
                  <a:cubicBezTo>
                    <a:pt x="706" y="930"/>
                    <a:pt x="724" y="829"/>
                    <a:pt x="699" y="833"/>
                  </a:cubicBezTo>
                  <a:cubicBezTo>
                    <a:pt x="699" y="852"/>
                    <a:pt x="701" y="871"/>
                    <a:pt x="699" y="891"/>
                  </a:cubicBezTo>
                  <a:cubicBezTo>
                    <a:pt x="696" y="915"/>
                    <a:pt x="687" y="952"/>
                    <a:pt x="679" y="979"/>
                  </a:cubicBezTo>
                  <a:cubicBezTo>
                    <a:pt x="674" y="976"/>
                    <a:pt x="668" y="973"/>
                    <a:pt x="665" y="967"/>
                  </a:cubicBezTo>
                  <a:cubicBezTo>
                    <a:pt x="651" y="940"/>
                    <a:pt x="669" y="933"/>
                    <a:pt x="669" y="912"/>
                  </a:cubicBezTo>
                  <a:cubicBezTo>
                    <a:pt x="668" y="889"/>
                    <a:pt x="629" y="851"/>
                    <a:pt x="623" y="851"/>
                  </a:cubicBezTo>
                  <a:cubicBezTo>
                    <a:pt x="637" y="851"/>
                    <a:pt x="660" y="859"/>
                    <a:pt x="667" y="870"/>
                  </a:cubicBezTo>
                  <a:cubicBezTo>
                    <a:pt x="669" y="873"/>
                    <a:pt x="672" y="877"/>
                    <a:pt x="674" y="880"/>
                  </a:cubicBezTo>
                  <a:cubicBezTo>
                    <a:pt x="677" y="883"/>
                    <a:pt x="683" y="882"/>
                    <a:pt x="682" y="879"/>
                  </a:cubicBezTo>
                  <a:cubicBezTo>
                    <a:pt x="669" y="853"/>
                    <a:pt x="648" y="836"/>
                    <a:pt x="626" y="818"/>
                  </a:cubicBezTo>
                  <a:cubicBezTo>
                    <a:pt x="581" y="781"/>
                    <a:pt x="540" y="760"/>
                    <a:pt x="503" y="725"/>
                  </a:cubicBezTo>
                  <a:cubicBezTo>
                    <a:pt x="507" y="722"/>
                    <a:pt x="510" y="719"/>
                    <a:pt x="511" y="715"/>
                  </a:cubicBezTo>
                  <a:cubicBezTo>
                    <a:pt x="515" y="707"/>
                    <a:pt x="521" y="695"/>
                    <a:pt x="523" y="692"/>
                  </a:cubicBezTo>
                  <a:cubicBezTo>
                    <a:pt x="525" y="698"/>
                    <a:pt x="533" y="709"/>
                    <a:pt x="536" y="714"/>
                  </a:cubicBezTo>
                  <a:cubicBezTo>
                    <a:pt x="538" y="717"/>
                    <a:pt x="549" y="730"/>
                    <a:pt x="553" y="726"/>
                  </a:cubicBezTo>
                  <a:cubicBezTo>
                    <a:pt x="555" y="725"/>
                    <a:pt x="546" y="717"/>
                    <a:pt x="545" y="715"/>
                  </a:cubicBezTo>
                  <a:cubicBezTo>
                    <a:pt x="541" y="708"/>
                    <a:pt x="535" y="700"/>
                    <a:pt x="531" y="693"/>
                  </a:cubicBezTo>
                  <a:cubicBezTo>
                    <a:pt x="525" y="685"/>
                    <a:pt x="527" y="669"/>
                    <a:pt x="521" y="669"/>
                  </a:cubicBezTo>
                  <a:cubicBezTo>
                    <a:pt x="517" y="670"/>
                    <a:pt x="518" y="682"/>
                    <a:pt x="518" y="685"/>
                  </a:cubicBezTo>
                  <a:cubicBezTo>
                    <a:pt x="518" y="689"/>
                    <a:pt x="511" y="694"/>
                    <a:pt x="510" y="697"/>
                  </a:cubicBezTo>
                  <a:cubicBezTo>
                    <a:pt x="506" y="704"/>
                    <a:pt x="504" y="710"/>
                    <a:pt x="500" y="715"/>
                  </a:cubicBezTo>
                  <a:cubicBezTo>
                    <a:pt x="497" y="718"/>
                    <a:pt x="488" y="726"/>
                    <a:pt x="485" y="730"/>
                  </a:cubicBezTo>
                  <a:cubicBezTo>
                    <a:pt x="485" y="723"/>
                    <a:pt x="485" y="723"/>
                    <a:pt x="485" y="723"/>
                  </a:cubicBezTo>
                  <a:cubicBezTo>
                    <a:pt x="485" y="720"/>
                    <a:pt x="486" y="718"/>
                    <a:pt x="486" y="716"/>
                  </a:cubicBezTo>
                  <a:cubicBezTo>
                    <a:pt x="487" y="712"/>
                    <a:pt x="488" y="708"/>
                    <a:pt x="489" y="704"/>
                  </a:cubicBezTo>
                  <a:cubicBezTo>
                    <a:pt x="489" y="699"/>
                    <a:pt x="492" y="686"/>
                    <a:pt x="485" y="687"/>
                  </a:cubicBezTo>
                  <a:cubicBezTo>
                    <a:pt x="483" y="704"/>
                    <a:pt x="478" y="725"/>
                    <a:pt x="474" y="734"/>
                  </a:cubicBezTo>
                  <a:cubicBezTo>
                    <a:pt x="467" y="748"/>
                    <a:pt x="468" y="767"/>
                    <a:pt x="474" y="775"/>
                  </a:cubicBezTo>
                  <a:cubicBezTo>
                    <a:pt x="465" y="772"/>
                    <a:pt x="455" y="757"/>
                    <a:pt x="452" y="753"/>
                  </a:cubicBezTo>
                  <a:cubicBezTo>
                    <a:pt x="449" y="747"/>
                    <a:pt x="451" y="740"/>
                    <a:pt x="452" y="735"/>
                  </a:cubicBezTo>
                  <a:cubicBezTo>
                    <a:pt x="453" y="725"/>
                    <a:pt x="458" y="708"/>
                    <a:pt x="449" y="705"/>
                  </a:cubicBezTo>
                  <a:cubicBezTo>
                    <a:pt x="448" y="720"/>
                    <a:pt x="446" y="737"/>
                    <a:pt x="442" y="741"/>
                  </a:cubicBezTo>
                  <a:cubicBezTo>
                    <a:pt x="437" y="747"/>
                    <a:pt x="429" y="757"/>
                    <a:pt x="417" y="762"/>
                  </a:cubicBezTo>
                  <a:cubicBezTo>
                    <a:pt x="421" y="754"/>
                    <a:pt x="424" y="744"/>
                    <a:pt x="426" y="735"/>
                  </a:cubicBezTo>
                  <a:cubicBezTo>
                    <a:pt x="428" y="726"/>
                    <a:pt x="425" y="711"/>
                    <a:pt x="418" y="716"/>
                  </a:cubicBezTo>
                  <a:cubicBezTo>
                    <a:pt x="422" y="727"/>
                    <a:pt x="416" y="745"/>
                    <a:pt x="412" y="754"/>
                  </a:cubicBezTo>
                  <a:cubicBezTo>
                    <a:pt x="405" y="767"/>
                    <a:pt x="401" y="788"/>
                    <a:pt x="401" y="803"/>
                  </a:cubicBezTo>
                  <a:cubicBezTo>
                    <a:pt x="396" y="800"/>
                    <a:pt x="389" y="773"/>
                    <a:pt x="389" y="764"/>
                  </a:cubicBezTo>
                  <a:cubicBezTo>
                    <a:pt x="390" y="754"/>
                    <a:pt x="391" y="730"/>
                    <a:pt x="389" y="725"/>
                  </a:cubicBezTo>
                  <a:cubicBezTo>
                    <a:pt x="385" y="715"/>
                    <a:pt x="381" y="722"/>
                    <a:pt x="381" y="736"/>
                  </a:cubicBezTo>
                  <a:cubicBezTo>
                    <a:pt x="381" y="752"/>
                    <a:pt x="373" y="757"/>
                    <a:pt x="363" y="769"/>
                  </a:cubicBezTo>
                  <a:cubicBezTo>
                    <a:pt x="363" y="769"/>
                    <a:pt x="362" y="764"/>
                    <a:pt x="362" y="763"/>
                  </a:cubicBezTo>
                  <a:cubicBezTo>
                    <a:pt x="362" y="761"/>
                    <a:pt x="359" y="758"/>
                    <a:pt x="358" y="757"/>
                  </a:cubicBezTo>
                  <a:cubicBezTo>
                    <a:pt x="356" y="752"/>
                    <a:pt x="346" y="749"/>
                    <a:pt x="342" y="749"/>
                  </a:cubicBezTo>
                  <a:cubicBezTo>
                    <a:pt x="337" y="749"/>
                    <a:pt x="333" y="750"/>
                    <a:pt x="329" y="751"/>
                  </a:cubicBezTo>
                  <a:cubicBezTo>
                    <a:pt x="325" y="752"/>
                    <a:pt x="322" y="755"/>
                    <a:pt x="316" y="756"/>
                  </a:cubicBezTo>
                  <a:cubicBezTo>
                    <a:pt x="302" y="756"/>
                    <a:pt x="302" y="752"/>
                    <a:pt x="294" y="753"/>
                  </a:cubicBezTo>
                  <a:cubicBezTo>
                    <a:pt x="285" y="755"/>
                    <a:pt x="294" y="760"/>
                    <a:pt x="295" y="761"/>
                  </a:cubicBezTo>
                  <a:cubicBezTo>
                    <a:pt x="301" y="768"/>
                    <a:pt x="303" y="772"/>
                    <a:pt x="303" y="782"/>
                  </a:cubicBezTo>
                  <a:cubicBezTo>
                    <a:pt x="302" y="791"/>
                    <a:pt x="296" y="795"/>
                    <a:pt x="290" y="801"/>
                  </a:cubicBezTo>
                  <a:cubicBezTo>
                    <a:pt x="290" y="798"/>
                    <a:pt x="290" y="795"/>
                    <a:pt x="289" y="793"/>
                  </a:cubicBezTo>
                  <a:cubicBezTo>
                    <a:pt x="287" y="787"/>
                    <a:pt x="283" y="782"/>
                    <a:pt x="276" y="779"/>
                  </a:cubicBezTo>
                  <a:cubicBezTo>
                    <a:pt x="270" y="776"/>
                    <a:pt x="265" y="777"/>
                    <a:pt x="262" y="778"/>
                  </a:cubicBezTo>
                  <a:cubicBezTo>
                    <a:pt x="258" y="779"/>
                    <a:pt x="256" y="782"/>
                    <a:pt x="254" y="784"/>
                  </a:cubicBezTo>
                  <a:cubicBezTo>
                    <a:pt x="254" y="784"/>
                    <a:pt x="253" y="785"/>
                    <a:pt x="253" y="786"/>
                  </a:cubicBezTo>
                  <a:cubicBezTo>
                    <a:pt x="250" y="790"/>
                    <a:pt x="250" y="794"/>
                    <a:pt x="250" y="798"/>
                  </a:cubicBezTo>
                  <a:cubicBezTo>
                    <a:pt x="250" y="799"/>
                    <a:pt x="250" y="801"/>
                    <a:pt x="250" y="802"/>
                  </a:cubicBezTo>
                  <a:cubicBezTo>
                    <a:pt x="246" y="802"/>
                    <a:pt x="242" y="800"/>
                    <a:pt x="239" y="798"/>
                  </a:cubicBezTo>
                  <a:cubicBezTo>
                    <a:pt x="236" y="795"/>
                    <a:pt x="234" y="792"/>
                    <a:pt x="231" y="787"/>
                  </a:cubicBezTo>
                  <a:cubicBezTo>
                    <a:pt x="228" y="783"/>
                    <a:pt x="228" y="778"/>
                    <a:pt x="229" y="774"/>
                  </a:cubicBezTo>
                  <a:cubicBezTo>
                    <a:pt x="231" y="769"/>
                    <a:pt x="230" y="767"/>
                    <a:pt x="227" y="767"/>
                  </a:cubicBezTo>
                  <a:cubicBezTo>
                    <a:pt x="224" y="767"/>
                    <a:pt x="222" y="773"/>
                    <a:pt x="222" y="779"/>
                  </a:cubicBezTo>
                  <a:cubicBezTo>
                    <a:pt x="215" y="787"/>
                    <a:pt x="200" y="790"/>
                    <a:pt x="189" y="790"/>
                  </a:cubicBezTo>
                  <a:cubicBezTo>
                    <a:pt x="185" y="779"/>
                    <a:pt x="171" y="777"/>
                    <a:pt x="172" y="786"/>
                  </a:cubicBezTo>
                  <a:cubicBezTo>
                    <a:pt x="178" y="789"/>
                    <a:pt x="183" y="792"/>
                    <a:pt x="181" y="807"/>
                  </a:cubicBezTo>
                  <a:cubicBezTo>
                    <a:pt x="181" y="813"/>
                    <a:pt x="176" y="822"/>
                    <a:pt x="173" y="826"/>
                  </a:cubicBezTo>
                  <a:cubicBezTo>
                    <a:pt x="161" y="840"/>
                    <a:pt x="143" y="847"/>
                    <a:pt x="130" y="841"/>
                  </a:cubicBezTo>
                  <a:cubicBezTo>
                    <a:pt x="131" y="839"/>
                    <a:pt x="132" y="838"/>
                    <a:pt x="133" y="837"/>
                  </a:cubicBezTo>
                  <a:cubicBezTo>
                    <a:pt x="136" y="829"/>
                    <a:pt x="134" y="818"/>
                    <a:pt x="128" y="812"/>
                  </a:cubicBezTo>
                  <a:cubicBezTo>
                    <a:pt x="123" y="807"/>
                    <a:pt x="117" y="805"/>
                    <a:pt x="110" y="807"/>
                  </a:cubicBezTo>
                  <a:cubicBezTo>
                    <a:pt x="100" y="810"/>
                    <a:pt x="95" y="815"/>
                    <a:pt x="92" y="820"/>
                  </a:cubicBezTo>
                  <a:cubicBezTo>
                    <a:pt x="83" y="809"/>
                    <a:pt x="88" y="798"/>
                    <a:pt x="91" y="791"/>
                  </a:cubicBezTo>
                  <a:cubicBezTo>
                    <a:pt x="96" y="782"/>
                    <a:pt x="105" y="776"/>
                    <a:pt x="116" y="769"/>
                  </a:cubicBezTo>
                  <a:cubicBezTo>
                    <a:pt x="116" y="769"/>
                    <a:pt x="117" y="769"/>
                    <a:pt x="117" y="769"/>
                  </a:cubicBezTo>
                  <a:cubicBezTo>
                    <a:pt x="125" y="769"/>
                    <a:pt x="133" y="775"/>
                    <a:pt x="133" y="771"/>
                  </a:cubicBezTo>
                  <a:cubicBezTo>
                    <a:pt x="134" y="769"/>
                    <a:pt x="128" y="767"/>
                    <a:pt x="121" y="766"/>
                  </a:cubicBezTo>
                  <a:cubicBezTo>
                    <a:pt x="140" y="754"/>
                    <a:pt x="148" y="746"/>
                    <a:pt x="158" y="735"/>
                  </a:cubicBezTo>
                  <a:cubicBezTo>
                    <a:pt x="167" y="725"/>
                    <a:pt x="174" y="719"/>
                    <a:pt x="167" y="716"/>
                  </a:cubicBezTo>
                  <a:cubicBezTo>
                    <a:pt x="153" y="725"/>
                    <a:pt x="144" y="737"/>
                    <a:pt x="131" y="746"/>
                  </a:cubicBezTo>
                  <a:cubicBezTo>
                    <a:pt x="124" y="752"/>
                    <a:pt x="115" y="757"/>
                    <a:pt x="106" y="763"/>
                  </a:cubicBezTo>
                  <a:cubicBezTo>
                    <a:pt x="105" y="763"/>
                    <a:pt x="104" y="763"/>
                    <a:pt x="102" y="763"/>
                  </a:cubicBezTo>
                  <a:cubicBezTo>
                    <a:pt x="100" y="762"/>
                    <a:pt x="101" y="759"/>
                    <a:pt x="97" y="759"/>
                  </a:cubicBezTo>
                  <a:cubicBezTo>
                    <a:pt x="93" y="759"/>
                    <a:pt x="95" y="763"/>
                    <a:pt x="96" y="764"/>
                  </a:cubicBezTo>
                  <a:cubicBezTo>
                    <a:pt x="96" y="766"/>
                    <a:pt x="98" y="767"/>
                    <a:pt x="101" y="767"/>
                  </a:cubicBezTo>
                  <a:cubicBezTo>
                    <a:pt x="92" y="774"/>
                    <a:pt x="84" y="780"/>
                    <a:pt x="81" y="786"/>
                  </a:cubicBezTo>
                  <a:cubicBezTo>
                    <a:pt x="80" y="790"/>
                    <a:pt x="79" y="793"/>
                    <a:pt x="78" y="797"/>
                  </a:cubicBezTo>
                  <a:cubicBezTo>
                    <a:pt x="74" y="794"/>
                    <a:pt x="67" y="795"/>
                    <a:pt x="61" y="792"/>
                  </a:cubicBezTo>
                  <a:cubicBezTo>
                    <a:pt x="54" y="789"/>
                    <a:pt x="50" y="786"/>
                    <a:pt x="49" y="778"/>
                  </a:cubicBezTo>
                  <a:cubicBezTo>
                    <a:pt x="49" y="777"/>
                    <a:pt x="49" y="777"/>
                    <a:pt x="50" y="776"/>
                  </a:cubicBezTo>
                  <a:cubicBezTo>
                    <a:pt x="56" y="775"/>
                    <a:pt x="62" y="772"/>
                    <a:pt x="67" y="768"/>
                  </a:cubicBezTo>
                  <a:cubicBezTo>
                    <a:pt x="71" y="763"/>
                    <a:pt x="72" y="758"/>
                    <a:pt x="71" y="753"/>
                  </a:cubicBezTo>
                  <a:cubicBezTo>
                    <a:pt x="69" y="740"/>
                    <a:pt x="62" y="735"/>
                    <a:pt x="57" y="732"/>
                  </a:cubicBezTo>
                  <a:cubicBezTo>
                    <a:pt x="53" y="730"/>
                    <a:pt x="49" y="730"/>
                    <a:pt x="45" y="730"/>
                  </a:cubicBezTo>
                  <a:cubicBezTo>
                    <a:pt x="45" y="729"/>
                    <a:pt x="45" y="729"/>
                    <a:pt x="45" y="728"/>
                  </a:cubicBezTo>
                  <a:cubicBezTo>
                    <a:pt x="45" y="719"/>
                    <a:pt x="65" y="711"/>
                    <a:pt x="72" y="711"/>
                  </a:cubicBezTo>
                  <a:cubicBezTo>
                    <a:pt x="76" y="711"/>
                    <a:pt x="78" y="711"/>
                    <a:pt x="81" y="712"/>
                  </a:cubicBezTo>
                  <a:cubicBezTo>
                    <a:pt x="81" y="712"/>
                    <a:pt x="81" y="712"/>
                    <a:pt x="81" y="712"/>
                  </a:cubicBezTo>
                  <a:cubicBezTo>
                    <a:pt x="83" y="713"/>
                    <a:pt x="85" y="714"/>
                    <a:pt x="87" y="716"/>
                  </a:cubicBezTo>
                  <a:cubicBezTo>
                    <a:pt x="89" y="717"/>
                    <a:pt x="90" y="721"/>
                    <a:pt x="91" y="722"/>
                  </a:cubicBezTo>
                  <a:cubicBezTo>
                    <a:pt x="91" y="723"/>
                    <a:pt x="92" y="724"/>
                    <a:pt x="93" y="724"/>
                  </a:cubicBezTo>
                  <a:cubicBezTo>
                    <a:pt x="93" y="724"/>
                    <a:pt x="96" y="725"/>
                    <a:pt x="97" y="723"/>
                  </a:cubicBezTo>
                  <a:cubicBezTo>
                    <a:pt x="97" y="720"/>
                    <a:pt x="96" y="718"/>
                    <a:pt x="95" y="715"/>
                  </a:cubicBezTo>
                  <a:cubicBezTo>
                    <a:pt x="105" y="717"/>
                    <a:pt x="116" y="717"/>
                    <a:pt x="129" y="710"/>
                  </a:cubicBezTo>
                  <a:cubicBezTo>
                    <a:pt x="139" y="705"/>
                    <a:pt x="171" y="695"/>
                    <a:pt x="148" y="695"/>
                  </a:cubicBezTo>
                  <a:cubicBezTo>
                    <a:pt x="139" y="695"/>
                    <a:pt x="126" y="703"/>
                    <a:pt x="116" y="706"/>
                  </a:cubicBezTo>
                  <a:cubicBezTo>
                    <a:pt x="117" y="705"/>
                    <a:pt x="118" y="703"/>
                    <a:pt x="118" y="702"/>
                  </a:cubicBezTo>
                  <a:cubicBezTo>
                    <a:pt x="118" y="701"/>
                    <a:pt x="116" y="699"/>
                    <a:pt x="115" y="699"/>
                  </a:cubicBezTo>
                  <a:cubicBezTo>
                    <a:pt x="114" y="699"/>
                    <a:pt x="113" y="700"/>
                    <a:pt x="112" y="701"/>
                  </a:cubicBezTo>
                  <a:cubicBezTo>
                    <a:pt x="110" y="703"/>
                    <a:pt x="109" y="705"/>
                    <a:pt x="107" y="707"/>
                  </a:cubicBezTo>
                  <a:cubicBezTo>
                    <a:pt x="99" y="707"/>
                    <a:pt x="91" y="707"/>
                    <a:pt x="84" y="705"/>
                  </a:cubicBezTo>
                  <a:cubicBezTo>
                    <a:pt x="81" y="704"/>
                    <a:pt x="78" y="703"/>
                    <a:pt x="75" y="703"/>
                  </a:cubicBezTo>
                  <a:cubicBezTo>
                    <a:pt x="71" y="702"/>
                    <a:pt x="68" y="701"/>
                    <a:pt x="66" y="700"/>
                  </a:cubicBezTo>
                  <a:cubicBezTo>
                    <a:pt x="60" y="698"/>
                    <a:pt x="62" y="685"/>
                    <a:pt x="64" y="678"/>
                  </a:cubicBezTo>
                  <a:cubicBezTo>
                    <a:pt x="65" y="675"/>
                    <a:pt x="69" y="670"/>
                    <a:pt x="72" y="667"/>
                  </a:cubicBezTo>
                  <a:cubicBezTo>
                    <a:pt x="73" y="666"/>
                    <a:pt x="79" y="665"/>
                    <a:pt x="82" y="664"/>
                  </a:cubicBezTo>
                  <a:cubicBezTo>
                    <a:pt x="82" y="665"/>
                    <a:pt x="83" y="667"/>
                    <a:pt x="85" y="669"/>
                  </a:cubicBezTo>
                  <a:cubicBezTo>
                    <a:pt x="89" y="675"/>
                    <a:pt x="97" y="678"/>
                    <a:pt x="105" y="678"/>
                  </a:cubicBezTo>
                  <a:cubicBezTo>
                    <a:pt x="106" y="678"/>
                    <a:pt x="108" y="678"/>
                    <a:pt x="109" y="678"/>
                  </a:cubicBezTo>
                  <a:cubicBezTo>
                    <a:pt x="115" y="677"/>
                    <a:pt x="120" y="672"/>
                    <a:pt x="122" y="665"/>
                  </a:cubicBezTo>
                  <a:cubicBezTo>
                    <a:pt x="122" y="663"/>
                    <a:pt x="122" y="660"/>
                    <a:pt x="122" y="658"/>
                  </a:cubicBezTo>
                  <a:cubicBezTo>
                    <a:pt x="129" y="658"/>
                    <a:pt x="133" y="660"/>
                    <a:pt x="138" y="664"/>
                  </a:cubicBezTo>
                  <a:cubicBezTo>
                    <a:pt x="144" y="669"/>
                    <a:pt x="144" y="673"/>
                    <a:pt x="147" y="677"/>
                  </a:cubicBezTo>
                  <a:cubicBezTo>
                    <a:pt x="151" y="682"/>
                    <a:pt x="163" y="693"/>
                    <a:pt x="205" y="681"/>
                  </a:cubicBezTo>
                  <a:cubicBezTo>
                    <a:pt x="221" y="677"/>
                    <a:pt x="244" y="663"/>
                    <a:pt x="259" y="653"/>
                  </a:cubicBezTo>
                  <a:cubicBezTo>
                    <a:pt x="269" y="647"/>
                    <a:pt x="336" y="605"/>
                    <a:pt x="352" y="599"/>
                  </a:cubicBezTo>
                  <a:cubicBezTo>
                    <a:pt x="356" y="600"/>
                    <a:pt x="361" y="600"/>
                    <a:pt x="364" y="600"/>
                  </a:cubicBezTo>
                  <a:cubicBezTo>
                    <a:pt x="367" y="599"/>
                    <a:pt x="376" y="598"/>
                    <a:pt x="379" y="597"/>
                  </a:cubicBezTo>
                  <a:cubicBezTo>
                    <a:pt x="383" y="596"/>
                    <a:pt x="388" y="594"/>
                    <a:pt x="392" y="593"/>
                  </a:cubicBezTo>
                  <a:cubicBezTo>
                    <a:pt x="392" y="593"/>
                    <a:pt x="393" y="593"/>
                    <a:pt x="393" y="593"/>
                  </a:cubicBezTo>
                  <a:cubicBezTo>
                    <a:pt x="374" y="604"/>
                    <a:pt x="355" y="614"/>
                    <a:pt x="333" y="626"/>
                  </a:cubicBezTo>
                  <a:cubicBezTo>
                    <a:pt x="332" y="626"/>
                    <a:pt x="312" y="636"/>
                    <a:pt x="305" y="642"/>
                  </a:cubicBezTo>
                  <a:cubicBezTo>
                    <a:pt x="299" y="648"/>
                    <a:pt x="313" y="643"/>
                    <a:pt x="326" y="637"/>
                  </a:cubicBezTo>
                  <a:cubicBezTo>
                    <a:pt x="340" y="630"/>
                    <a:pt x="355" y="621"/>
                    <a:pt x="368" y="615"/>
                  </a:cubicBezTo>
                  <a:cubicBezTo>
                    <a:pt x="379" y="610"/>
                    <a:pt x="391" y="602"/>
                    <a:pt x="401" y="596"/>
                  </a:cubicBezTo>
                  <a:cubicBezTo>
                    <a:pt x="414" y="600"/>
                    <a:pt x="431" y="602"/>
                    <a:pt x="443" y="600"/>
                  </a:cubicBezTo>
                  <a:cubicBezTo>
                    <a:pt x="453" y="599"/>
                    <a:pt x="463" y="595"/>
                    <a:pt x="470" y="592"/>
                  </a:cubicBezTo>
                  <a:cubicBezTo>
                    <a:pt x="480" y="588"/>
                    <a:pt x="488" y="585"/>
                    <a:pt x="495" y="577"/>
                  </a:cubicBezTo>
                  <a:cubicBezTo>
                    <a:pt x="495" y="593"/>
                    <a:pt x="493" y="610"/>
                    <a:pt x="490" y="629"/>
                  </a:cubicBezTo>
                  <a:cubicBezTo>
                    <a:pt x="489" y="633"/>
                    <a:pt x="484" y="650"/>
                    <a:pt x="482" y="654"/>
                  </a:cubicBezTo>
                  <a:cubicBezTo>
                    <a:pt x="481" y="658"/>
                    <a:pt x="478" y="662"/>
                    <a:pt x="476" y="665"/>
                  </a:cubicBezTo>
                  <a:cubicBezTo>
                    <a:pt x="474" y="667"/>
                    <a:pt x="465" y="672"/>
                    <a:pt x="465" y="673"/>
                  </a:cubicBezTo>
                  <a:cubicBezTo>
                    <a:pt x="463" y="679"/>
                    <a:pt x="469" y="681"/>
                    <a:pt x="475" y="680"/>
                  </a:cubicBezTo>
                  <a:cubicBezTo>
                    <a:pt x="483" y="679"/>
                    <a:pt x="489" y="676"/>
                    <a:pt x="494" y="674"/>
                  </a:cubicBezTo>
                  <a:cubicBezTo>
                    <a:pt x="503" y="670"/>
                    <a:pt x="520" y="663"/>
                    <a:pt x="529" y="650"/>
                  </a:cubicBezTo>
                  <a:cubicBezTo>
                    <a:pt x="543" y="650"/>
                    <a:pt x="563" y="643"/>
                    <a:pt x="568" y="640"/>
                  </a:cubicBezTo>
                  <a:cubicBezTo>
                    <a:pt x="583" y="630"/>
                    <a:pt x="596" y="618"/>
                    <a:pt x="601" y="611"/>
                  </a:cubicBezTo>
                  <a:cubicBezTo>
                    <a:pt x="603" y="609"/>
                    <a:pt x="607" y="603"/>
                    <a:pt x="610" y="599"/>
                  </a:cubicBezTo>
                  <a:cubicBezTo>
                    <a:pt x="611" y="619"/>
                    <a:pt x="617" y="643"/>
                    <a:pt x="624" y="656"/>
                  </a:cubicBezTo>
                  <a:cubicBezTo>
                    <a:pt x="632" y="671"/>
                    <a:pt x="658" y="708"/>
                    <a:pt x="682" y="707"/>
                  </a:cubicBezTo>
                  <a:cubicBezTo>
                    <a:pt x="684" y="700"/>
                    <a:pt x="674" y="696"/>
                    <a:pt x="672" y="690"/>
                  </a:cubicBezTo>
                  <a:cubicBezTo>
                    <a:pt x="669" y="674"/>
                    <a:pt x="672" y="666"/>
                    <a:pt x="675" y="655"/>
                  </a:cubicBezTo>
                  <a:cubicBezTo>
                    <a:pt x="678" y="645"/>
                    <a:pt x="684" y="627"/>
                    <a:pt x="686" y="618"/>
                  </a:cubicBezTo>
                  <a:cubicBezTo>
                    <a:pt x="693" y="625"/>
                    <a:pt x="700" y="633"/>
                    <a:pt x="708" y="639"/>
                  </a:cubicBezTo>
                  <a:cubicBezTo>
                    <a:pt x="717" y="651"/>
                    <a:pt x="734" y="679"/>
                    <a:pt x="740" y="691"/>
                  </a:cubicBezTo>
                  <a:cubicBezTo>
                    <a:pt x="744" y="700"/>
                    <a:pt x="753" y="713"/>
                    <a:pt x="760" y="729"/>
                  </a:cubicBezTo>
                  <a:cubicBezTo>
                    <a:pt x="764" y="739"/>
                    <a:pt x="778" y="761"/>
                    <a:pt x="774" y="745"/>
                  </a:cubicBezTo>
                  <a:cubicBezTo>
                    <a:pt x="772" y="733"/>
                    <a:pt x="760" y="706"/>
                    <a:pt x="754" y="694"/>
                  </a:cubicBezTo>
                  <a:cubicBezTo>
                    <a:pt x="746" y="680"/>
                    <a:pt x="736" y="665"/>
                    <a:pt x="727" y="650"/>
                  </a:cubicBezTo>
                  <a:cubicBezTo>
                    <a:pt x="733" y="652"/>
                    <a:pt x="739" y="654"/>
                    <a:pt x="744" y="656"/>
                  </a:cubicBezTo>
                  <a:cubicBezTo>
                    <a:pt x="774" y="699"/>
                    <a:pt x="792" y="759"/>
                    <a:pt x="816" y="807"/>
                  </a:cubicBezTo>
                  <a:cubicBezTo>
                    <a:pt x="842" y="859"/>
                    <a:pt x="867" y="912"/>
                    <a:pt x="903" y="964"/>
                  </a:cubicBezTo>
                  <a:cubicBezTo>
                    <a:pt x="908" y="972"/>
                    <a:pt x="924" y="989"/>
                    <a:pt x="930" y="995"/>
                  </a:cubicBezTo>
                  <a:cubicBezTo>
                    <a:pt x="939" y="1004"/>
                    <a:pt x="965" y="1024"/>
                    <a:pt x="986" y="1009"/>
                  </a:cubicBezTo>
                  <a:cubicBezTo>
                    <a:pt x="1002" y="997"/>
                    <a:pt x="1008" y="980"/>
                    <a:pt x="1006" y="954"/>
                  </a:cubicBezTo>
                  <a:cubicBezTo>
                    <a:pt x="1003" y="954"/>
                    <a:pt x="1000" y="954"/>
                    <a:pt x="996" y="953"/>
                  </a:cubicBezTo>
                  <a:cubicBezTo>
                    <a:pt x="996" y="953"/>
                    <a:pt x="996" y="953"/>
                    <a:pt x="996" y="953"/>
                  </a:cubicBezTo>
                  <a:cubicBezTo>
                    <a:pt x="1000" y="989"/>
                    <a:pt x="976" y="1023"/>
                    <a:pt x="938" y="987"/>
                  </a:cubicBezTo>
                  <a:cubicBezTo>
                    <a:pt x="923" y="971"/>
                    <a:pt x="910" y="953"/>
                    <a:pt x="900" y="939"/>
                  </a:cubicBezTo>
                  <a:cubicBezTo>
                    <a:pt x="894" y="930"/>
                    <a:pt x="869" y="885"/>
                    <a:pt x="865" y="876"/>
                  </a:cubicBezTo>
                  <a:cubicBezTo>
                    <a:pt x="851" y="851"/>
                    <a:pt x="834" y="821"/>
                    <a:pt x="823" y="796"/>
                  </a:cubicBezTo>
                  <a:cubicBezTo>
                    <a:pt x="813" y="774"/>
                    <a:pt x="795" y="733"/>
                    <a:pt x="785" y="711"/>
                  </a:cubicBezTo>
                  <a:cubicBezTo>
                    <a:pt x="778" y="694"/>
                    <a:pt x="766" y="675"/>
                    <a:pt x="760" y="658"/>
                  </a:cubicBezTo>
                  <a:cubicBezTo>
                    <a:pt x="769" y="659"/>
                    <a:pt x="779" y="659"/>
                    <a:pt x="789" y="658"/>
                  </a:cubicBezTo>
                  <a:cubicBezTo>
                    <a:pt x="788" y="650"/>
                    <a:pt x="772" y="641"/>
                    <a:pt x="769" y="635"/>
                  </a:cubicBezTo>
                  <a:cubicBezTo>
                    <a:pt x="761" y="623"/>
                    <a:pt x="752" y="604"/>
                    <a:pt x="745" y="594"/>
                  </a:cubicBezTo>
                  <a:cubicBezTo>
                    <a:pt x="757" y="584"/>
                    <a:pt x="771" y="553"/>
                    <a:pt x="773" y="536"/>
                  </a:cubicBezTo>
                  <a:cubicBezTo>
                    <a:pt x="774" y="522"/>
                    <a:pt x="777" y="482"/>
                    <a:pt x="773" y="471"/>
                  </a:cubicBezTo>
                  <a:cubicBezTo>
                    <a:pt x="784" y="477"/>
                    <a:pt x="794" y="486"/>
                    <a:pt x="809" y="489"/>
                  </a:cubicBezTo>
                  <a:cubicBezTo>
                    <a:pt x="817" y="491"/>
                    <a:pt x="826" y="492"/>
                    <a:pt x="834" y="491"/>
                  </a:cubicBezTo>
                  <a:cubicBezTo>
                    <a:pt x="839" y="491"/>
                    <a:pt x="849" y="488"/>
                    <a:pt x="851" y="485"/>
                  </a:cubicBezTo>
                  <a:cubicBezTo>
                    <a:pt x="851" y="482"/>
                    <a:pt x="847" y="479"/>
                    <a:pt x="842" y="478"/>
                  </a:cubicBezTo>
                  <a:cubicBezTo>
                    <a:pt x="834" y="476"/>
                    <a:pt x="832" y="472"/>
                    <a:pt x="829" y="468"/>
                  </a:cubicBezTo>
                  <a:cubicBezTo>
                    <a:pt x="826" y="464"/>
                    <a:pt x="822" y="457"/>
                    <a:pt x="820" y="450"/>
                  </a:cubicBezTo>
                  <a:cubicBezTo>
                    <a:pt x="816" y="440"/>
                    <a:pt x="808" y="417"/>
                    <a:pt x="803" y="407"/>
                  </a:cubicBezTo>
                  <a:cubicBezTo>
                    <a:pt x="803" y="397"/>
                    <a:pt x="807" y="396"/>
                    <a:pt x="808" y="389"/>
                  </a:cubicBezTo>
                  <a:cubicBezTo>
                    <a:pt x="809" y="383"/>
                    <a:pt x="809" y="375"/>
                    <a:pt x="809" y="370"/>
                  </a:cubicBezTo>
                  <a:cubicBezTo>
                    <a:pt x="808" y="363"/>
                    <a:pt x="807" y="359"/>
                    <a:pt x="804" y="352"/>
                  </a:cubicBezTo>
                  <a:cubicBezTo>
                    <a:pt x="814" y="331"/>
                    <a:pt x="810" y="313"/>
                    <a:pt x="808" y="304"/>
                  </a:cubicBezTo>
                  <a:cubicBezTo>
                    <a:pt x="807" y="299"/>
                    <a:pt x="803" y="295"/>
                    <a:pt x="800" y="291"/>
                  </a:cubicBezTo>
                  <a:cubicBezTo>
                    <a:pt x="800" y="289"/>
                    <a:pt x="798" y="289"/>
                    <a:pt x="805" y="285"/>
                  </a:cubicBezTo>
                  <a:cubicBezTo>
                    <a:pt x="808" y="283"/>
                    <a:pt x="816" y="278"/>
                    <a:pt x="818" y="275"/>
                  </a:cubicBezTo>
                  <a:cubicBezTo>
                    <a:pt x="819" y="272"/>
                    <a:pt x="822" y="269"/>
                    <a:pt x="823" y="266"/>
                  </a:cubicBezTo>
                  <a:cubicBezTo>
                    <a:pt x="826" y="255"/>
                    <a:pt x="827" y="250"/>
                    <a:pt x="827" y="241"/>
                  </a:cubicBezTo>
                  <a:cubicBezTo>
                    <a:pt x="827" y="233"/>
                    <a:pt x="826" y="225"/>
                    <a:pt x="825" y="217"/>
                  </a:cubicBezTo>
                  <a:cubicBezTo>
                    <a:pt x="825" y="219"/>
                    <a:pt x="818" y="228"/>
                    <a:pt x="817" y="229"/>
                  </a:cubicBezTo>
                  <a:cubicBezTo>
                    <a:pt x="813" y="233"/>
                    <a:pt x="810" y="236"/>
                    <a:pt x="805" y="237"/>
                  </a:cubicBezTo>
                  <a:cubicBezTo>
                    <a:pt x="783" y="237"/>
                    <a:pt x="772" y="232"/>
                    <a:pt x="765" y="225"/>
                  </a:cubicBezTo>
                  <a:cubicBezTo>
                    <a:pt x="773" y="220"/>
                    <a:pt x="776" y="214"/>
                    <a:pt x="779" y="209"/>
                  </a:cubicBezTo>
                  <a:cubicBezTo>
                    <a:pt x="784" y="202"/>
                    <a:pt x="785" y="187"/>
                    <a:pt x="784" y="172"/>
                  </a:cubicBezTo>
                  <a:cubicBezTo>
                    <a:pt x="783" y="157"/>
                    <a:pt x="780" y="142"/>
                    <a:pt x="777" y="135"/>
                  </a:cubicBezTo>
                  <a:cubicBezTo>
                    <a:pt x="773" y="125"/>
                    <a:pt x="765" y="126"/>
                    <a:pt x="757" y="127"/>
                  </a:cubicBezTo>
                  <a:cubicBezTo>
                    <a:pt x="750" y="129"/>
                    <a:pt x="742" y="132"/>
                    <a:pt x="736" y="135"/>
                  </a:cubicBezTo>
                  <a:cubicBezTo>
                    <a:pt x="734" y="133"/>
                    <a:pt x="732" y="132"/>
                    <a:pt x="730" y="130"/>
                  </a:cubicBezTo>
                  <a:cubicBezTo>
                    <a:pt x="731" y="102"/>
                    <a:pt x="740" y="72"/>
                    <a:pt x="749" y="47"/>
                  </a:cubicBezTo>
                  <a:cubicBezTo>
                    <a:pt x="752" y="36"/>
                    <a:pt x="760" y="24"/>
                    <a:pt x="761" y="19"/>
                  </a:cubicBezTo>
                  <a:cubicBezTo>
                    <a:pt x="762" y="16"/>
                    <a:pt x="756" y="14"/>
                    <a:pt x="749" y="16"/>
                  </a:cubicBezTo>
                  <a:cubicBezTo>
                    <a:pt x="744" y="17"/>
                    <a:pt x="739" y="19"/>
                    <a:pt x="735" y="22"/>
                  </a:cubicBezTo>
                  <a:cubicBezTo>
                    <a:pt x="727" y="27"/>
                    <a:pt x="720" y="33"/>
                    <a:pt x="715" y="40"/>
                  </a:cubicBezTo>
                  <a:cubicBezTo>
                    <a:pt x="703" y="38"/>
                    <a:pt x="703" y="38"/>
                    <a:pt x="698" y="40"/>
                  </a:cubicBezTo>
                  <a:cubicBezTo>
                    <a:pt x="694" y="41"/>
                    <a:pt x="692" y="43"/>
                    <a:pt x="689" y="47"/>
                  </a:cubicBezTo>
                  <a:cubicBezTo>
                    <a:pt x="687" y="44"/>
                    <a:pt x="682" y="39"/>
                    <a:pt x="679" y="37"/>
                  </a:cubicBezTo>
                  <a:cubicBezTo>
                    <a:pt x="675" y="36"/>
                    <a:pt x="671" y="34"/>
                    <a:pt x="664" y="35"/>
                  </a:cubicBezTo>
                  <a:cubicBezTo>
                    <a:pt x="663" y="30"/>
                    <a:pt x="661" y="23"/>
                    <a:pt x="659" y="18"/>
                  </a:cubicBezTo>
                  <a:cubicBezTo>
                    <a:pt x="653" y="8"/>
                    <a:pt x="648" y="1"/>
                    <a:pt x="635" y="1"/>
                  </a:cubicBezTo>
                  <a:cubicBezTo>
                    <a:pt x="623" y="0"/>
                    <a:pt x="613" y="15"/>
                    <a:pt x="607" y="25"/>
                  </a:cubicBezTo>
                  <a:cubicBezTo>
                    <a:pt x="606" y="26"/>
                    <a:pt x="605" y="30"/>
                    <a:pt x="603" y="33"/>
                  </a:cubicBezTo>
                  <a:cubicBezTo>
                    <a:pt x="594" y="34"/>
                    <a:pt x="586" y="38"/>
                    <a:pt x="581" y="48"/>
                  </a:cubicBezTo>
                  <a:cubicBezTo>
                    <a:pt x="575" y="38"/>
                    <a:pt x="563" y="38"/>
                    <a:pt x="558" y="38"/>
                  </a:cubicBezTo>
                  <a:cubicBezTo>
                    <a:pt x="548" y="24"/>
                    <a:pt x="536" y="15"/>
                    <a:pt x="519" y="19"/>
                  </a:cubicBezTo>
                  <a:cubicBezTo>
                    <a:pt x="509" y="22"/>
                    <a:pt x="531" y="49"/>
                    <a:pt x="537" y="69"/>
                  </a:cubicBezTo>
                  <a:cubicBezTo>
                    <a:pt x="540" y="81"/>
                    <a:pt x="542" y="98"/>
                    <a:pt x="543" y="107"/>
                  </a:cubicBezTo>
                  <a:cubicBezTo>
                    <a:pt x="543" y="115"/>
                    <a:pt x="545" y="125"/>
                    <a:pt x="545" y="134"/>
                  </a:cubicBezTo>
                  <a:cubicBezTo>
                    <a:pt x="542" y="136"/>
                    <a:pt x="539" y="137"/>
                    <a:pt x="536" y="138"/>
                  </a:cubicBezTo>
                  <a:cubicBezTo>
                    <a:pt x="532" y="141"/>
                    <a:pt x="525" y="145"/>
                    <a:pt x="520" y="154"/>
                  </a:cubicBezTo>
                  <a:cubicBezTo>
                    <a:pt x="515" y="162"/>
                    <a:pt x="512" y="166"/>
                    <a:pt x="503" y="168"/>
                  </a:cubicBezTo>
                  <a:cubicBezTo>
                    <a:pt x="491" y="171"/>
                    <a:pt x="480" y="181"/>
                    <a:pt x="468" y="188"/>
                  </a:cubicBezTo>
                  <a:cubicBezTo>
                    <a:pt x="462" y="193"/>
                    <a:pt x="456" y="192"/>
                    <a:pt x="456" y="202"/>
                  </a:cubicBezTo>
                  <a:cubicBezTo>
                    <a:pt x="456" y="208"/>
                    <a:pt x="461" y="213"/>
                    <a:pt x="464" y="215"/>
                  </a:cubicBezTo>
                  <a:cubicBezTo>
                    <a:pt x="465" y="215"/>
                    <a:pt x="465" y="225"/>
                    <a:pt x="465" y="226"/>
                  </a:cubicBezTo>
                  <a:cubicBezTo>
                    <a:pt x="465" y="243"/>
                    <a:pt x="484" y="254"/>
                    <a:pt x="501" y="251"/>
                  </a:cubicBezTo>
                  <a:cubicBezTo>
                    <a:pt x="502" y="251"/>
                    <a:pt x="503" y="251"/>
                    <a:pt x="504" y="250"/>
                  </a:cubicBezTo>
                  <a:cubicBezTo>
                    <a:pt x="504" y="253"/>
                    <a:pt x="504" y="255"/>
                    <a:pt x="506" y="259"/>
                  </a:cubicBezTo>
                  <a:cubicBezTo>
                    <a:pt x="508" y="262"/>
                    <a:pt x="514" y="270"/>
                    <a:pt x="521" y="274"/>
                  </a:cubicBezTo>
                  <a:cubicBezTo>
                    <a:pt x="509" y="275"/>
                    <a:pt x="497" y="276"/>
                    <a:pt x="488" y="276"/>
                  </a:cubicBezTo>
                  <a:cubicBezTo>
                    <a:pt x="459" y="274"/>
                    <a:pt x="448" y="272"/>
                    <a:pt x="432" y="259"/>
                  </a:cubicBezTo>
                  <a:cubicBezTo>
                    <a:pt x="424" y="252"/>
                    <a:pt x="421" y="240"/>
                    <a:pt x="422" y="233"/>
                  </a:cubicBezTo>
                  <a:cubicBezTo>
                    <a:pt x="424" y="226"/>
                    <a:pt x="428" y="220"/>
                    <a:pt x="427" y="216"/>
                  </a:cubicBezTo>
                  <a:cubicBezTo>
                    <a:pt x="414" y="221"/>
                    <a:pt x="397" y="236"/>
                    <a:pt x="396" y="251"/>
                  </a:cubicBezTo>
                  <a:cubicBezTo>
                    <a:pt x="392" y="291"/>
                    <a:pt x="412" y="301"/>
                    <a:pt x="431" y="307"/>
                  </a:cubicBezTo>
                  <a:cubicBezTo>
                    <a:pt x="448" y="312"/>
                    <a:pt x="461" y="312"/>
                    <a:pt x="475" y="312"/>
                  </a:cubicBezTo>
                  <a:cubicBezTo>
                    <a:pt x="483" y="312"/>
                    <a:pt x="493" y="312"/>
                    <a:pt x="505" y="309"/>
                  </a:cubicBezTo>
                  <a:cubicBezTo>
                    <a:pt x="511" y="307"/>
                    <a:pt x="514" y="308"/>
                    <a:pt x="519" y="309"/>
                  </a:cubicBezTo>
                  <a:cubicBezTo>
                    <a:pt x="505" y="326"/>
                    <a:pt x="500" y="346"/>
                    <a:pt x="486" y="362"/>
                  </a:cubicBezTo>
                  <a:cubicBezTo>
                    <a:pt x="486" y="365"/>
                    <a:pt x="499" y="365"/>
                    <a:pt x="501" y="365"/>
                  </a:cubicBezTo>
                  <a:cubicBezTo>
                    <a:pt x="505" y="365"/>
                    <a:pt x="509" y="363"/>
                    <a:pt x="513" y="361"/>
                  </a:cubicBezTo>
                  <a:cubicBezTo>
                    <a:pt x="520" y="359"/>
                    <a:pt x="526" y="359"/>
                    <a:pt x="531" y="359"/>
                  </a:cubicBezTo>
                  <a:cubicBezTo>
                    <a:pt x="535" y="359"/>
                    <a:pt x="534" y="362"/>
                    <a:pt x="535" y="362"/>
                  </a:cubicBezTo>
                  <a:cubicBezTo>
                    <a:pt x="536" y="364"/>
                    <a:pt x="539" y="363"/>
                    <a:pt x="539" y="366"/>
                  </a:cubicBezTo>
                  <a:cubicBezTo>
                    <a:pt x="538" y="367"/>
                    <a:pt x="538" y="369"/>
                    <a:pt x="538" y="370"/>
                  </a:cubicBezTo>
                  <a:cubicBezTo>
                    <a:pt x="532" y="376"/>
                    <a:pt x="525" y="382"/>
                    <a:pt x="520" y="388"/>
                  </a:cubicBezTo>
                  <a:cubicBezTo>
                    <a:pt x="511" y="398"/>
                    <a:pt x="491" y="416"/>
                    <a:pt x="478" y="402"/>
                  </a:cubicBezTo>
                  <a:cubicBezTo>
                    <a:pt x="468" y="393"/>
                    <a:pt x="491" y="375"/>
                    <a:pt x="475" y="379"/>
                  </a:cubicBezTo>
                  <a:cubicBezTo>
                    <a:pt x="462" y="381"/>
                    <a:pt x="453" y="387"/>
                    <a:pt x="445" y="395"/>
                  </a:cubicBezTo>
                  <a:cubicBezTo>
                    <a:pt x="434" y="382"/>
                    <a:pt x="424" y="365"/>
                    <a:pt x="412" y="353"/>
                  </a:cubicBezTo>
                  <a:cubicBezTo>
                    <a:pt x="400" y="341"/>
                    <a:pt x="377" y="321"/>
                    <a:pt x="366" y="310"/>
                  </a:cubicBezTo>
                  <a:cubicBezTo>
                    <a:pt x="353" y="296"/>
                    <a:pt x="328" y="275"/>
                    <a:pt x="315" y="260"/>
                  </a:cubicBezTo>
                  <a:cubicBezTo>
                    <a:pt x="304" y="248"/>
                    <a:pt x="285" y="219"/>
                    <a:pt x="281" y="211"/>
                  </a:cubicBezTo>
                  <a:cubicBezTo>
                    <a:pt x="278" y="202"/>
                    <a:pt x="275" y="194"/>
                    <a:pt x="282" y="184"/>
                  </a:cubicBezTo>
                  <a:cubicBezTo>
                    <a:pt x="286" y="179"/>
                    <a:pt x="288" y="174"/>
                    <a:pt x="289" y="170"/>
                  </a:cubicBezTo>
                  <a:cubicBezTo>
                    <a:pt x="291" y="165"/>
                    <a:pt x="292" y="160"/>
                    <a:pt x="292" y="153"/>
                  </a:cubicBezTo>
                  <a:cubicBezTo>
                    <a:pt x="293" y="147"/>
                    <a:pt x="291" y="141"/>
                    <a:pt x="289" y="137"/>
                  </a:cubicBezTo>
                  <a:cubicBezTo>
                    <a:pt x="287" y="133"/>
                    <a:pt x="284" y="130"/>
                    <a:pt x="281" y="127"/>
                  </a:cubicBezTo>
                  <a:cubicBezTo>
                    <a:pt x="289" y="110"/>
                    <a:pt x="291" y="84"/>
                    <a:pt x="279" y="77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81"/>
                    <a:pt x="271" y="83"/>
                    <a:pt x="269" y="86"/>
                  </a:cubicBezTo>
                  <a:cubicBezTo>
                    <a:pt x="268" y="87"/>
                    <a:pt x="267" y="89"/>
                    <a:pt x="266" y="91"/>
                  </a:cubicBezTo>
                  <a:cubicBezTo>
                    <a:pt x="264" y="94"/>
                    <a:pt x="260" y="97"/>
                    <a:pt x="256" y="100"/>
                  </a:cubicBezTo>
                  <a:cubicBezTo>
                    <a:pt x="255" y="101"/>
                    <a:pt x="254" y="103"/>
                    <a:pt x="253" y="104"/>
                  </a:cubicBezTo>
                  <a:cubicBezTo>
                    <a:pt x="246" y="99"/>
                    <a:pt x="233" y="95"/>
                    <a:pt x="225" y="99"/>
                  </a:cubicBezTo>
                  <a:cubicBezTo>
                    <a:pt x="221" y="101"/>
                    <a:pt x="218" y="105"/>
                    <a:pt x="215" y="109"/>
                  </a:cubicBezTo>
                  <a:cubicBezTo>
                    <a:pt x="209" y="87"/>
                    <a:pt x="194" y="74"/>
                    <a:pt x="170" y="74"/>
                  </a:cubicBezTo>
                  <a:cubicBezTo>
                    <a:pt x="169" y="72"/>
                    <a:pt x="167" y="70"/>
                    <a:pt x="165" y="68"/>
                  </a:cubicBezTo>
                  <a:cubicBezTo>
                    <a:pt x="159" y="61"/>
                    <a:pt x="145" y="54"/>
                    <a:pt x="133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29" y="52"/>
                    <a:pt x="124" y="52"/>
                    <a:pt x="120" y="54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20" y="64"/>
                    <a:pt x="128" y="75"/>
                    <a:pt x="132" y="88"/>
                  </a:cubicBezTo>
                  <a:cubicBezTo>
                    <a:pt x="122" y="92"/>
                    <a:pt x="111" y="105"/>
                    <a:pt x="110" y="116"/>
                  </a:cubicBezTo>
                  <a:cubicBezTo>
                    <a:pt x="110" y="126"/>
                    <a:pt x="110" y="137"/>
                    <a:pt x="110" y="147"/>
                  </a:cubicBezTo>
                  <a:cubicBezTo>
                    <a:pt x="100" y="150"/>
                    <a:pt x="92" y="156"/>
                    <a:pt x="87" y="164"/>
                  </a:cubicBezTo>
                  <a:cubicBezTo>
                    <a:pt x="79" y="164"/>
                    <a:pt x="73" y="166"/>
                    <a:pt x="68" y="169"/>
                  </a:cubicBezTo>
                  <a:cubicBezTo>
                    <a:pt x="65" y="171"/>
                    <a:pt x="56" y="177"/>
                    <a:pt x="52" y="182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71" y="200"/>
                    <a:pt x="74" y="202"/>
                    <a:pt x="75" y="202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74" y="222"/>
                    <a:pt x="79" y="231"/>
                    <a:pt x="89" y="243"/>
                  </a:cubicBezTo>
                  <a:cubicBezTo>
                    <a:pt x="97" y="252"/>
                    <a:pt x="121" y="256"/>
                    <a:pt x="135" y="252"/>
                  </a:cubicBezTo>
                  <a:cubicBezTo>
                    <a:pt x="137" y="251"/>
                    <a:pt x="140" y="249"/>
                    <a:pt x="143" y="247"/>
                  </a:cubicBezTo>
                  <a:cubicBezTo>
                    <a:pt x="144" y="251"/>
                    <a:pt x="147" y="254"/>
                    <a:pt x="150" y="258"/>
                  </a:cubicBezTo>
                  <a:cubicBezTo>
                    <a:pt x="153" y="262"/>
                    <a:pt x="159" y="264"/>
                    <a:pt x="166" y="269"/>
                  </a:cubicBezTo>
                  <a:cubicBezTo>
                    <a:pt x="145" y="279"/>
                    <a:pt x="144" y="295"/>
                    <a:pt x="146" y="315"/>
                  </a:cubicBezTo>
                  <a:cubicBezTo>
                    <a:pt x="144" y="318"/>
                    <a:pt x="139" y="322"/>
                    <a:pt x="135" y="324"/>
                  </a:cubicBezTo>
                  <a:cubicBezTo>
                    <a:pt x="130" y="327"/>
                    <a:pt x="125" y="328"/>
                    <a:pt x="124" y="329"/>
                  </a:cubicBezTo>
                  <a:cubicBezTo>
                    <a:pt x="115" y="330"/>
                    <a:pt x="115" y="330"/>
                    <a:pt x="115" y="330"/>
                  </a:cubicBezTo>
                  <a:cubicBezTo>
                    <a:pt x="122" y="336"/>
                    <a:pt x="122" y="336"/>
                    <a:pt x="122" y="336"/>
                  </a:cubicBezTo>
                  <a:cubicBezTo>
                    <a:pt x="124" y="338"/>
                    <a:pt x="138" y="347"/>
                    <a:pt x="153" y="349"/>
                  </a:cubicBezTo>
                  <a:cubicBezTo>
                    <a:pt x="155" y="349"/>
                    <a:pt x="158" y="349"/>
                    <a:pt x="161" y="349"/>
                  </a:cubicBezTo>
                  <a:cubicBezTo>
                    <a:pt x="163" y="349"/>
                    <a:pt x="164" y="349"/>
                    <a:pt x="166" y="349"/>
                  </a:cubicBezTo>
                  <a:cubicBezTo>
                    <a:pt x="170" y="352"/>
                    <a:pt x="174" y="356"/>
                    <a:pt x="180" y="357"/>
                  </a:cubicBezTo>
                  <a:cubicBezTo>
                    <a:pt x="189" y="357"/>
                    <a:pt x="197" y="355"/>
                    <a:pt x="202" y="352"/>
                  </a:cubicBezTo>
                  <a:cubicBezTo>
                    <a:pt x="206" y="348"/>
                    <a:pt x="210" y="341"/>
                    <a:pt x="215" y="336"/>
                  </a:cubicBezTo>
                  <a:cubicBezTo>
                    <a:pt x="222" y="345"/>
                    <a:pt x="233" y="354"/>
                    <a:pt x="234" y="362"/>
                  </a:cubicBezTo>
                  <a:cubicBezTo>
                    <a:pt x="234" y="368"/>
                    <a:pt x="236" y="378"/>
                    <a:pt x="228" y="381"/>
                  </a:cubicBezTo>
                  <a:cubicBezTo>
                    <a:pt x="218" y="384"/>
                    <a:pt x="214" y="374"/>
                    <a:pt x="209" y="372"/>
                  </a:cubicBezTo>
                  <a:cubicBezTo>
                    <a:pt x="205" y="382"/>
                    <a:pt x="207" y="388"/>
                    <a:pt x="210" y="396"/>
                  </a:cubicBezTo>
                  <a:cubicBezTo>
                    <a:pt x="213" y="403"/>
                    <a:pt x="232" y="415"/>
                    <a:pt x="238" y="415"/>
                  </a:cubicBezTo>
                  <a:cubicBezTo>
                    <a:pt x="228" y="423"/>
                    <a:pt x="224" y="436"/>
                    <a:pt x="222" y="451"/>
                  </a:cubicBezTo>
                  <a:cubicBezTo>
                    <a:pt x="219" y="465"/>
                    <a:pt x="217" y="476"/>
                    <a:pt x="228" y="468"/>
                  </a:cubicBezTo>
                  <a:cubicBezTo>
                    <a:pt x="248" y="454"/>
                    <a:pt x="244" y="453"/>
                    <a:pt x="257" y="469"/>
                  </a:cubicBezTo>
                  <a:cubicBezTo>
                    <a:pt x="263" y="476"/>
                    <a:pt x="271" y="484"/>
                    <a:pt x="278" y="490"/>
                  </a:cubicBezTo>
                  <a:cubicBezTo>
                    <a:pt x="284" y="494"/>
                    <a:pt x="297" y="496"/>
                    <a:pt x="301" y="497"/>
                  </a:cubicBezTo>
                  <a:cubicBezTo>
                    <a:pt x="299" y="502"/>
                    <a:pt x="296" y="513"/>
                    <a:pt x="295" y="522"/>
                  </a:cubicBezTo>
                  <a:cubicBezTo>
                    <a:pt x="294" y="527"/>
                    <a:pt x="292" y="565"/>
                    <a:pt x="300" y="550"/>
                  </a:cubicBezTo>
                  <a:cubicBezTo>
                    <a:pt x="303" y="545"/>
                    <a:pt x="310" y="539"/>
                    <a:pt x="316" y="538"/>
                  </a:cubicBezTo>
                  <a:cubicBezTo>
                    <a:pt x="327" y="534"/>
                    <a:pt x="339" y="529"/>
                    <a:pt x="341" y="532"/>
                  </a:cubicBezTo>
                  <a:cubicBezTo>
                    <a:pt x="335" y="544"/>
                    <a:pt x="330" y="550"/>
                    <a:pt x="330" y="566"/>
                  </a:cubicBezTo>
                  <a:cubicBezTo>
                    <a:pt x="330" y="570"/>
                    <a:pt x="331" y="578"/>
                    <a:pt x="332" y="581"/>
                  </a:cubicBezTo>
                  <a:cubicBezTo>
                    <a:pt x="333" y="586"/>
                    <a:pt x="334" y="589"/>
                    <a:pt x="334" y="590"/>
                  </a:cubicBezTo>
                  <a:cubicBezTo>
                    <a:pt x="334" y="591"/>
                    <a:pt x="336" y="595"/>
                    <a:pt x="336" y="596"/>
                  </a:cubicBezTo>
                  <a:cubicBezTo>
                    <a:pt x="316" y="605"/>
                    <a:pt x="268" y="637"/>
                    <a:pt x="251" y="647"/>
                  </a:cubicBezTo>
                  <a:cubicBezTo>
                    <a:pt x="228" y="660"/>
                    <a:pt x="193" y="684"/>
                    <a:pt x="161" y="673"/>
                  </a:cubicBezTo>
                  <a:cubicBezTo>
                    <a:pt x="146" y="669"/>
                    <a:pt x="147" y="650"/>
                    <a:pt x="121" y="647"/>
                  </a:cubicBezTo>
                  <a:cubicBezTo>
                    <a:pt x="120" y="644"/>
                    <a:pt x="119" y="641"/>
                    <a:pt x="116" y="638"/>
                  </a:cubicBezTo>
                  <a:cubicBezTo>
                    <a:pt x="103" y="624"/>
                    <a:pt x="72" y="627"/>
                    <a:pt x="67" y="629"/>
                  </a:cubicBezTo>
                  <a:cubicBezTo>
                    <a:pt x="61" y="630"/>
                    <a:pt x="61" y="630"/>
                    <a:pt x="61" y="630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66" y="637"/>
                    <a:pt x="66" y="637"/>
                    <a:pt x="67" y="638"/>
                  </a:cubicBezTo>
                  <a:cubicBezTo>
                    <a:pt x="68" y="639"/>
                    <a:pt x="69" y="640"/>
                    <a:pt x="74" y="648"/>
                  </a:cubicBezTo>
                  <a:cubicBezTo>
                    <a:pt x="75" y="650"/>
                    <a:pt x="76" y="652"/>
                    <a:pt x="77" y="655"/>
                  </a:cubicBezTo>
                  <a:cubicBezTo>
                    <a:pt x="77" y="655"/>
                    <a:pt x="77" y="656"/>
                    <a:pt x="78" y="656"/>
                  </a:cubicBezTo>
                  <a:cubicBezTo>
                    <a:pt x="56" y="663"/>
                    <a:pt x="45" y="690"/>
                    <a:pt x="60" y="703"/>
                  </a:cubicBezTo>
                  <a:cubicBezTo>
                    <a:pt x="51" y="705"/>
                    <a:pt x="44" y="711"/>
                    <a:pt x="38" y="719"/>
                  </a:cubicBezTo>
                  <a:cubicBezTo>
                    <a:pt x="35" y="723"/>
                    <a:pt x="34" y="728"/>
                    <a:pt x="34" y="731"/>
                  </a:cubicBezTo>
                  <a:cubicBezTo>
                    <a:pt x="34" y="731"/>
                    <a:pt x="34" y="732"/>
                    <a:pt x="35" y="732"/>
                  </a:cubicBezTo>
                  <a:cubicBezTo>
                    <a:pt x="32" y="733"/>
                    <a:pt x="30" y="733"/>
                    <a:pt x="28" y="735"/>
                  </a:cubicBezTo>
                  <a:cubicBezTo>
                    <a:pt x="19" y="740"/>
                    <a:pt x="6" y="755"/>
                    <a:pt x="3" y="765"/>
                  </a:cubicBezTo>
                  <a:cubicBezTo>
                    <a:pt x="2" y="768"/>
                    <a:pt x="0" y="776"/>
                    <a:pt x="0" y="781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7" y="784"/>
                    <a:pt x="7" y="784"/>
                    <a:pt x="7" y="784"/>
                  </a:cubicBezTo>
                  <a:cubicBezTo>
                    <a:pt x="13" y="781"/>
                    <a:pt x="27" y="777"/>
                    <a:pt x="40" y="777"/>
                  </a:cubicBezTo>
                  <a:cubicBezTo>
                    <a:pt x="40" y="787"/>
                    <a:pt x="45" y="792"/>
                    <a:pt x="53" y="797"/>
                  </a:cubicBezTo>
                  <a:cubicBezTo>
                    <a:pt x="57" y="800"/>
                    <a:pt x="66" y="802"/>
                    <a:pt x="69" y="803"/>
                  </a:cubicBezTo>
                  <a:cubicBezTo>
                    <a:pt x="73" y="804"/>
                    <a:pt x="76" y="805"/>
                    <a:pt x="78" y="807"/>
                  </a:cubicBezTo>
                  <a:cubicBezTo>
                    <a:pt x="79" y="815"/>
                    <a:pt x="83" y="823"/>
                    <a:pt x="89" y="830"/>
                  </a:cubicBezTo>
                  <a:cubicBezTo>
                    <a:pt x="87" y="848"/>
                    <a:pt x="98" y="868"/>
                    <a:pt x="101" y="872"/>
                  </a:cubicBezTo>
                  <a:cubicBezTo>
                    <a:pt x="107" y="877"/>
                    <a:pt x="107" y="877"/>
                    <a:pt x="107" y="877"/>
                  </a:cubicBezTo>
                  <a:cubicBezTo>
                    <a:pt x="109" y="870"/>
                    <a:pt x="109" y="870"/>
                    <a:pt x="109" y="870"/>
                  </a:cubicBezTo>
                  <a:cubicBezTo>
                    <a:pt x="109" y="867"/>
                    <a:pt x="110" y="866"/>
                    <a:pt x="117" y="855"/>
                  </a:cubicBezTo>
                  <a:cubicBezTo>
                    <a:pt x="118" y="854"/>
                    <a:pt x="120" y="852"/>
                    <a:pt x="122" y="850"/>
                  </a:cubicBezTo>
                  <a:cubicBezTo>
                    <a:pt x="123" y="849"/>
                    <a:pt x="123" y="849"/>
                    <a:pt x="124" y="848"/>
                  </a:cubicBezTo>
                  <a:cubicBezTo>
                    <a:pt x="125" y="849"/>
                    <a:pt x="132" y="852"/>
                    <a:pt x="134" y="852"/>
                  </a:cubicBezTo>
                  <a:cubicBezTo>
                    <a:pt x="136" y="852"/>
                    <a:pt x="143" y="852"/>
                    <a:pt x="147" y="851"/>
                  </a:cubicBezTo>
                  <a:cubicBezTo>
                    <a:pt x="157" y="850"/>
                    <a:pt x="165" y="847"/>
                    <a:pt x="172" y="841"/>
                  </a:cubicBezTo>
                  <a:cubicBezTo>
                    <a:pt x="187" y="825"/>
                    <a:pt x="190" y="820"/>
                    <a:pt x="190" y="796"/>
                  </a:cubicBezTo>
                  <a:cubicBezTo>
                    <a:pt x="196" y="796"/>
                    <a:pt x="202" y="796"/>
                    <a:pt x="208" y="795"/>
                  </a:cubicBezTo>
                  <a:cubicBezTo>
                    <a:pt x="215" y="794"/>
                    <a:pt x="219" y="792"/>
                    <a:pt x="224" y="789"/>
                  </a:cubicBezTo>
                  <a:cubicBezTo>
                    <a:pt x="224" y="790"/>
                    <a:pt x="224" y="791"/>
                    <a:pt x="224" y="792"/>
                  </a:cubicBezTo>
                  <a:cubicBezTo>
                    <a:pt x="228" y="798"/>
                    <a:pt x="233" y="802"/>
                    <a:pt x="235" y="804"/>
                  </a:cubicBezTo>
                  <a:cubicBezTo>
                    <a:pt x="238" y="807"/>
                    <a:pt x="247" y="811"/>
                    <a:pt x="252" y="812"/>
                  </a:cubicBezTo>
                  <a:cubicBezTo>
                    <a:pt x="253" y="816"/>
                    <a:pt x="253" y="820"/>
                    <a:pt x="253" y="825"/>
                  </a:cubicBezTo>
                  <a:cubicBezTo>
                    <a:pt x="253" y="830"/>
                    <a:pt x="253" y="830"/>
                    <a:pt x="253" y="830"/>
                  </a:cubicBezTo>
                  <a:cubicBezTo>
                    <a:pt x="253" y="830"/>
                    <a:pt x="253" y="830"/>
                    <a:pt x="253" y="830"/>
                  </a:cubicBezTo>
                  <a:cubicBezTo>
                    <a:pt x="253" y="830"/>
                    <a:pt x="253" y="831"/>
                    <a:pt x="253" y="832"/>
                  </a:cubicBezTo>
                  <a:cubicBezTo>
                    <a:pt x="252" y="838"/>
                    <a:pt x="252" y="838"/>
                    <a:pt x="252" y="838"/>
                  </a:cubicBezTo>
                  <a:cubicBezTo>
                    <a:pt x="258" y="837"/>
                    <a:pt x="258" y="837"/>
                    <a:pt x="258" y="837"/>
                  </a:cubicBezTo>
                  <a:cubicBezTo>
                    <a:pt x="259" y="836"/>
                    <a:pt x="260" y="836"/>
                    <a:pt x="261" y="836"/>
                  </a:cubicBezTo>
                  <a:cubicBezTo>
                    <a:pt x="267" y="835"/>
                    <a:pt x="276" y="833"/>
                    <a:pt x="283" y="821"/>
                  </a:cubicBezTo>
                  <a:cubicBezTo>
                    <a:pt x="285" y="819"/>
                    <a:pt x="286" y="816"/>
                    <a:pt x="288" y="811"/>
                  </a:cubicBezTo>
                  <a:cubicBezTo>
                    <a:pt x="294" y="807"/>
                    <a:pt x="301" y="806"/>
                    <a:pt x="306" y="797"/>
                  </a:cubicBezTo>
                  <a:cubicBezTo>
                    <a:pt x="310" y="789"/>
                    <a:pt x="310" y="779"/>
                    <a:pt x="309" y="770"/>
                  </a:cubicBezTo>
                  <a:cubicBezTo>
                    <a:pt x="309" y="763"/>
                    <a:pt x="313" y="765"/>
                    <a:pt x="319" y="764"/>
                  </a:cubicBezTo>
                  <a:cubicBezTo>
                    <a:pt x="336" y="760"/>
                    <a:pt x="342" y="757"/>
                    <a:pt x="347" y="760"/>
                  </a:cubicBezTo>
                  <a:cubicBezTo>
                    <a:pt x="356" y="765"/>
                    <a:pt x="353" y="784"/>
                    <a:pt x="344" y="789"/>
                  </a:cubicBezTo>
                  <a:cubicBezTo>
                    <a:pt x="345" y="790"/>
                    <a:pt x="356" y="785"/>
                    <a:pt x="359" y="783"/>
                  </a:cubicBezTo>
                  <a:cubicBezTo>
                    <a:pt x="371" y="776"/>
                    <a:pt x="373" y="764"/>
                    <a:pt x="377" y="764"/>
                  </a:cubicBezTo>
                  <a:cubicBezTo>
                    <a:pt x="379" y="764"/>
                    <a:pt x="379" y="764"/>
                    <a:pt x="381" y="765"/>
                  </a:cubicBezTo>
                  <a:cubicBezTo>
                    <a:pt x="383" y="766"/>
                    <a:pt x="383" y="769"/>
                    <a:pt x="383" y="772"/>
                  </a:cubicBezTo>
                  <a:cubicBezTo>
                    <a:pt x="382" y="774"/>
                    <a:pt x="382" y="778"/>
                    <a:pt x="383" y="782"/>
                  </a:cubicBezTo>
                  <a:cubicBezTo>
                    <a:pt x="385" y="797"/>
                    <a:pt x="401" y="822"/>
                    <a:pt x="408" y="821"/>
                  </a:cubicBezTo>
                  <a:cubicBezTo>
                    <a:pt x="409" y="811"/>
                    <a:pt x="409" y="813"/>
                    <a:pt x="409" y="806"/>
                  </a:cubicBezTo>
                  <a:cubicBezTo>
                    <a:pt x="409" y="801"/>
                    <a:pt x="409" y="798"/>
                    <a:pt x="409" y="793"/>
                  </a:cubicBezTo>
                  <a:cubicBezTo>
                    <a:pt x="410" y="788"/>
                    <a:pt x="410" y="781"/>
                    <a:pt x="413" y="778"/>
                  </a:cubicBezTo>
                  <a:cubicBezTo>
                    <a:pt x="417" y="773"/>
                    <a:pt x="427" y="768"/>
                    <a:pt x="431" y="765"/>
                  </a:cubicBezTo>
                  <a:cubicBezTo>
                    <a:pt x="435" y="762"/>
                    <a:pt x="445" y="754"/>
                    <a:pt x="445" y="753"/>
                  </a:cubicBezTo>
                  <a:cubicBezTo>
                    <a:pt x="448" y="761"/>
                    <a:pt x="452" y="769"/>
                    <a:pt x="459" y="775"/>
                  </a:cubicBezTo>
                  <a:cubicBezTo>
                    <a:pt x="462" y="778"/>
                    <a:pt x="481" y="794"/>
                    <a:pt x="484" y="785"/>
                  </a:cubicBezTo>
                  <a:cubicBezTo>
                    <a:pt x="475" y="767"/>
                    <a:pt x="475" y="748"/>
                    <a:pt x="481" y="743"/>
                  </a:cubicBezTo>
                  <a:cubicBezTo>
                    <a:pt x="486" y="739"/>
                    <a:pt x="491" y="736"/>
                    <a:pt x="496" y="732"/>
                  </a:cubicBezTo>
                  <a:cubicBezTo>
                    <a:pt x="507" y="746"/>
                    <a:pt x="556" y="782"/>
                    <a:pt x="571" y="791"/>
                  </a:cubicBezTo>
                  <a:cubicBezTo>
                    <a:pt x="579" y="795"/>
                    <a:pt x="633" y="838"/>
                    <a:pt x="638" y="842"/>
                  </a:cubicBezTo>
                  <a:cubicBezTo>
                    <a:pt x="626" y="841"/>
                    <a:pt x="610" y="840"/>
                    <a:pt x="602" y="840"/>
                  </a:cubicBezTo>
                  <a:cubicBezTo>
                    <a:pt x="596" y="840"/>
                    <a:pt x="606" y="847"/>
                    <a:pt x="615" y="856"/>
                  </a:cubicBezTo>
                  <a:cubicBezTo>
                    <a:pt x="624" y="864"/>
                    <a:pt x="634" y="874"/>
                    <a:pt x="636" y="877"/>
                  </a:cubicBezTo>
                  <a:cubicBezTo>
                    <a:pt x="642" y="884"/>
                    <a:pt x="654" y="895"/>
                    <a:pt x="657" y="905"/>
                  </a:cubicBezTo>
                  <a:cubicBezTo>
                    <a:pt x="657" y="905"/>
                    <a:pt x="657" y="906"/>
                    <a:pt x="657" y="906"/>
                  </a:cubicBezTo>
                  <a:cubicBezTo>
                    <a:pt x="654" y="906"/>
                    <a:pt x="651" y="905"/>
                    <a:pt x="650" y="905"/>
                  </a:cubicBezTo>
                  <a:cubicBezTo>
                    <a:pt x="645" y="904"/>
                    <a:pt x="634" y="903"/>
                    <a:pt x="629" y="902"/>
                  </a:cubicBezTo>
                  <a:cubicBezTo>
                    <a:pt x="617" y="901"/>
                    <a:pt x="602" y="900"/>
                    <a:pt x="590" y="900"/>
                  </a:cubicBezTo>
                  <a:cubicBezTo>
                    <a:pt x="565" y="899"/>
                    <a:pt x="540" y="902"/>
                    <a:pt x="517" y="905"/>
                  </a:cubicBezTo>
                  <a:cubicBezTo>
                    <a:pt x="497" y="906"/>
                    <a:pt x="469" y="916"/>
                    <a:pt x="450" y="908"/>
                  </a:cubicBezTo>
                  <a:cubicBezTo>
                    <a:pt x="441" y="904"/>
                    <a:pt x="429" y="898"/>
                    <a:pt x="429" y="886"/>
                  </a:cubicBezTo>
                  <a:cubicBezTo>
                    <a:pt x="429" y="878"/>
                    <a:pt x="437" y="875"/>
                    <a:pt x="443" y="871"/>
                  </a:cubicBezTo>
                  <a:cubicBezTo>
                    <a:pt x="436" y="867"/>
                    <a:pt x="423" y="867"/>
                    <a:pt x="414" y="869"/>
                  </a:cubicBezTo>
                  <a:cubicBezTo>
                    <a:pt x="408" y="870"/>
                    <a:pt x="402" y="872"/>
                    <a:pt x="395" y="876"/>
                  </a:cubicBezTo>
                  <a:cubicBezTo>
                    <a:pt x="387" y="880"/>
                    <a:pt x="374" y="896"/>
                    <a:pt x="374" y="904"/>
                  </a:cubicBezTo>
                  <a:cubicBezTo>
                    <a:pt x="374" y="910"/>
                    <a:pt x="375" y="918"/>
                    <a:pt x="374" y="919"/>
                  </a:cubicBezTo>
                  <a:cubicBezTo>
                    <a:pt x="373" y="920"/>
                    <a:pt x="371" y="919"/>
                    <a:pt x="368" y="918"/>
                  </a:cubicBezTo>
                  <a:cubicBezTo>
                    <a:pt x="360" y="917"/>
                    <a:pt x="348" y="918"/>
                    <a:pt x="338" y="918"/>
                  </a:cubicBezTo>
                  <a:cubicBezTo>
                    <a:pt x="322" y="919"/>
                    <a:pt x="305" y="929"/>
                    <a:pt x="292" y="937"/>
                  </a:cubicBezTo>
                  <a:cubicBezTo>
                    <a:pt x="286" y="940"/>
                    <a:pt x="247" y="973"/>
                    <a:pt x="244" y="985"/>
                  </a:cubicBezTo>
                  <a:cubicBezTo>
                    <a:pt x="244" y="986"/>
                    <a:pt x="245" y="990"/>
                    <a:pt x="247" y="989"/>
                  </a:cubicBezTo>
                  <a:cubicBezTo>
                    <a:pt x="272" y="977"/>
                    <a:pt x="309" y="975"/>
                    <a:pt x="338" y="981"/>
                  </a:cubicBezTo>
                  <a:cubicBezTo>
                    <a:pt x="357" y="985"/>
                    <a:pt x="377" y="985"/>
                    <a:pt x="394" y="988"/>
                  </a:cubicBezTo>
                  <a:cubicBezTo>
                    <a:pt x="398" y="994"/>
                    <a:pt x="389" y="1002"/>
                    <a:pt x="385" y="1010"/>
                  </a:cubicBezTo>
                  <a:cubicBezTo>
                    <a:pt x="382" y="1017"/>
                    <a:pt x="376" y="1033"/>
                    <a:pt x="373" y="1041"/>
                  </a:cubicBezTo>
                  <a:cubicBezTo>
                    <a:pt x="369" y="1055"/>
                    <a:pt x="368" y="1069"/>
                    <a:pt x="362" y="1088"/>
                  </a:cubicBezTo>
                  <a:cubicBezTo>
                    <a:pt x="357" y="1102"/>
                    <a:pt x="342" y="1111"/>
                    <a:pt x="315" y="1115"/>
                  </a:cubicBezTo>
                  <a:cubicBezTo>
                    <a:pt x="304" y="1116"/>
                    <a:pt x="296" y="1116"/>
                    <a:pt x="287" y="1116"/>
                  </a:cubicBezTo>
                  <a:cubicBezTo>
                    <a:pt x="273" y="1115"/>
                    <a:pt x="264" y="1116"/>
                    <a:pt x="263" y="1102"/>
                  </a:cubicBezTo>
                  <a:cubicBezTo>
                    <a:pt x="262" y="1092"/>
                    <a:pt x="260" y="1078"/>
                    <a:pt x="254" y="1069"/>
                  </a:cubicBezTo>
                  <a:cubicBezTo>
                    <a:pt x="248" y="1059"/>
                    <a:pt x="240" y="1052"/>
                    <a:pt x="230" y="1052"/>
                  </a:cubicBezTo>
                  <a:cubicBezTo>
                    <a:pt x="221" y="1035"/>
                    <a:pt x="195" y="1023"/>
                    <a:pt x="189" y="1022"/>
                  </a:cubicBezTo>
                  <a:cubicBezTo>
                    <a:pt x="183" y="1021"/>
                    <a:pt x="183" y="1021"/>
                    <a:pt x="183" y="1021"/>
                  </a:cubicBezTo>
                  <a:cubicBezTo>
                    <a:pt x="184" y="1028"/>
                    <a:pt x="184" y="1028"/>
                    <a:pt x="184" y="1028"/>
                  </a:cubicBezTo>
                  <a:cubicBezTo>
                    <a:pt x="185" y="1031"/>
                    <a:pt x="185" y="1033"/>
                    <a:pt x="186" y="1035"/>
                  </a:cubicBezTo>
                  <a:cubicBezTo>
                    <a:pt x="186" y="1038"/>
                    <a:pt x="186" y="1038"/>
                    <a:pt x="186" y="1039"/>
                  </a:cubicBezTo>
                  <a:cubicBezTo>
                    <a:pt x="186" y="1040"/>
                    <a:pt x="186" y="1041"/>
                    <a:pt x="186" y="1043"/>
                  </a:cubicBezTo>
                  <a:cubicBezTo>
                    <a:pt x="186" y="1044"/>
                    <a:pt x="186" y="1044"/>
                    <a:pt x="186" y="1044"/>
                  </a:cubicBezTo>
                  <a:cubicBezTo>
                    <a:pt x="187" y="1049"/>
                    <a:pt x="187" y="1052"/>
                    <a:pt x="186" y="1060"/>
                  </a:cubicBezTo>
                  <a:cubicBezTo>
                    <a:pt x="184" y="1062"/>
                    <a:pt x="181" y="1064"/>
                    <a:pt x="179" y="1065"/>
                  </a:cubicBezTo>
                  <a:cubicBezTo>
                    <a:pt x="176" y="1068"/>
                    <a:pt x="173" y="1074"/>
                    <a:pt x="171" y="1077"/>
                  </a:cubicBezTo>
                  <a:cubicBezTo>
                    <a:pt x="170" y="1079"/>
                    <a:pt x="169" y="1081"/>
                    <a:pt x="168" y="1086"/>
                  </a:cubicBezTo>
                  <a:cubicBezTo>
                    <a:pt x="162" y="1084"/>
                    <a:pt x="158" y="1082"/>
                    <a:pt x="154" y="1082"/>
                  </a:cubicBezTo>
                  <a:cubicBezTo>
                    <a:pt x="139" y="1083"/>
                    <a:pt x="134" y="1088"/>
                    <a:pt x="126" y="1098"/>
                  </a:cubicBezTo>
                  <a:cubicBezTo>
                    <a:pt x="126" y="1098"/>
                    <a:pt x="126" y="1098"/>
                    <a:pt x="126" y="1098"/>
                  </a:cubicBezTo>
                  <a:cubicBezTo>
                    <a:pt x="117" y="1097"/>
                    <a:pt x="99" y="1103"/>
                    <a:pt x="91" y="1109"/>
                  </a:cubicBezTo>
                  <a:cubicBezTo>
                    <a:pt x="89" y="1111"/>
                    <a:pt x="86" y="1114"/>
                    <a:pt x="84" y="1118"/>
                  </a:cubicBezTo>
                  <a:cubicBezTo>
                    <a:pt x="80" y="1124"/>
                    <a:pt x="80" y="1124"/>
                    <a:pt x="80" y="1124"/>
                  </a:cubicBezTo>
                  <a:cubicBezTo>
                    <a:pt x="87" y="1125"/>
                    <a:pt x="87" y="1125"/>
                    <a:pt x="87" y="1125"/>
                  </a:cubicBezTo>
                  <a:cubicBezTo>
                    <a:pt x="97" y="1125"/>
                    <a:pt x="103" y="1127"/>
                    <a:pt x="112" y="1133"/>
                  </a:cubicBezTo>
                  <a:cubicBezTo>
                    <a:pt x="111" y="1143"/>
                    <a:pt x="112" y="1156"/>
                    <a:pt x="118" y="1167"/>
                  </a:cubicBezTo>
                  <a:cubicBezTo>
                    <a:pt x="124" y="1179"/>
                    <a:pt x="133" y="1187"/>
                    <a:pt x="152" y="1185"/>
                  </a:cubicBezTo>
                  <a:cubicBezTo>
                    <a:pt x="150" y="1190"/>
                    <a:pt x="148" y="1194"/>
                    <a:pt x="147" y="1197"/>
                  </a:cubicBezTo>
                  <a:cubicBezTo>
                    <a:pt x="147" y="1206"/>
                    <a:pt x="148" y="1212"/>
                    <a:pt x="150" y="1218"/>
                  </a:cubicBezTo>
                  <a:cubicBezTo>
                    <a:pt x="145" y="1232"/>
                    <a:pt x="147" y="1248"/>
                    <a:pt x="147" y="1252"/>
                  </a:cubicBezTo>
                  <a:cubicBezTo>
                    <a:pt x="148" y="1259"/>
                    <a:pt x="148" y="1259"/>
                    <a:pt x="148" y="1259"/>
                  </a:cubicBezTo>
                  <a:cubicBezTo>
                    <a:pt x="154" y="1255"/>
                    <a:pt x="154" y="1255"/>
                    <a:pt x="154" y="1255"/>
                  </a:cubicBezTo>
                  <a:cubicBezTo>
                    <a:pt x="157" y="1253"/>
                    <a:pt x="158" y="1252"/>
                    <a:pt x="169" y="1247"/>
                  </a:cubicBezTo>
                  <a:cubicBezTo>
                    <a:pt x="170" y="1246"/>
                    <a:pt x="171" y="1246"/>
                    <a:pt x="171" y="1246"/>
                  </a:cubicBezTo>
                  <a:cubicBezTo>
                    <a:pt x="181" y="1260"/>
                    <a:pt x="205" y="1262"/>
                    <a:pt x="220" y="1252"/>
                  </a:cubicBezTo>
                  <a:cubicBezTo>
                    <a:pt x="227" y="1247"/>
                    <a:pt x="232" y="1235"/>
                    <a:pt x="239" y="1230"/>
                  </a:cubicBezTo>
                  <a:cubicBezTo>
                    <a:pt x="246" y="1226"/>
                    <a:pt x="254" y="1225"/>
                    <a:pt x="262" y="1227"/>
                  </a:cubicBezTo>
                  <a:cubicBezTo>
                    <a:pt x="261" y="1229"/>
                    <a:pt x="262" y="1231"/>
                    <a:pt x="262" y="1233"/>
                  </a:cubicBezTo>
                  <a:cubicBezTo>
                    <a:pt x="263" y="1237"/>
                    <a:pt x="265" y="1243"/>
                    <a:pt x="268" y="1246"/>
                  </a:cubicBezTo>
                  <a:cubicBezTo>
                    <a:pt x="271" y="1249"/>
                    <a:pt x="277" y="1254"/>
                    <a:pt x="281" y="1257"/>
                  </a:cubicBezTo>
                  <a:cubicBezTo>
                    <a:pt x="281" y="1259"/>
                    <a:pt x="280" y="1260"/>
                    <a:pt x="281" y="1262"/>
                  </a:cubicBezTo>
                  <a:cubicBezTo>
                    <a:pt x="282" y="1267"/>
                    <a:pt x="281" y="1273"/>
                    <a:pt x="280" y="1278"/>
                  </a:cubicBezTo>
                  <a:cubicBezTo>
                    <a:pt x="279" y="1279"/>
                    <a:pt x="279" y="1279"/>
                    <a:pt x="279" y="1279"/>
                  </a:cubicBezTo>
                  <a:cubicBezTo>
                    <a:pt x="279" y="1281"/>
                    <a:pt x="279" y="1283"/>
                    <a:pt x="278" y="1283"/>
                  </a:cubicBezTo>
                  <a:cubicBezTo>
                    <a:pt x="278" y="1284"/>
                    <a:pt x="278" y="1285"/>
                    <a:pt x="277" y="1286"/>
                  </a:cubicBezTo>
                  <a:cubicBezTo>
                    <a:pt x="274" y="1293"/>
                    <a:pt x="274" y="1293"/>
                    <a:pt x="274" y="1293"/>
                  </a:cubicBezTo>
                  <a:cubicBezTo>
                    <a:pt x="281" y="1292"/>
                    <a:pt x="281" y="1292"/>
                    <a:pt x="281" y="1292"/>
                  </a:cubicBezTo>
                  <a:cubicBezTo>
                    <a:pt x="289" y="1292"/>
                    <a:pt x="300" y="1289"/>
                    <a:pt x="310" y="1277"/>
                  </a:cubicBezTo>
                  <a:cubicBezTo>
                    <a:pt x="312" y="1275"/>
                    <a:pt x="315" y="1271"/>
                    <a:pt x="317" y="1267"/>
                  </a:cubicBezTo>
                  <a:cubicBezTo>
                    <a:pt x="334" y="1266"/>
                    <a:pt x="345" y="1246"/>
                    <a:pt x="346" y="1231"/>
                  </a:cubicBezTo>
                  <a:cubicBezTo>
                    <a:pt x="351" y="1231"/>
                    <a:pt x="354" y="1229"/>
                    <a:pt x="358" y="1227"/>
                  </a:cubicBezTo>
                  <a:cubicBezTo>
                    <a:pt x="370" y="1248"/>
                    <a:pt x="395" y="1271"/>
                    <a:pt x="421" y="1272"/>
                  </a:cubicBezTo>
                  <a:cubicBezTo>
                    <a:pt x="415" y="1264"/>
                    <a:pt x="401" y="1246"/>
                    <a:pt x="401" y="1236"/>
                  </a:cubicBezTo>
                  <a:cubicBezTo>
                    <a:pt x="407" y="1239"/>
                    <a:pt x="413" y="1244"/>
                    <a:pt x="421" y="1247"/>
                  </a:cubicBezTo>
                  <a:cubicBezTo>
                    <a:pt x="427" y="1250"/>
                    <a:pt x="433" y="1250"/>
                    <a:pt x="440" y="1249"/>
                  </a:cubicBezTo>
                  <a:cubicBezTo>
                    <a:pt x="444" y="1249"/>
                    <a:pt x="450" y="1246"/>
                    <a:pt x="453" y="1245"/>
                  </a:cubicBezTo>
                  <a:cubicBezTo>
                    <a:pt x="448" y="1240"/>
                    <a:pt x="445" y="1238"/>
                    <a:pt x="443" y="1236"/>
                  </a:cubicBezTo>
                  <a:cubicBezTo>
                    <a:pt x="439" y="1233"/>
                    <a:pt x="435" y="1229"/>
                    <a:pt x="431" y="1225"/>
                  </a:cubicBezTo>
                  <a:cubicBezTo>
                    <a:pt x="430" y="1224"/>
                    <a:pt x="426" y="1219"/>
                    <a:pt x="426" y="1218"/>
                  </a:cubicBezTo>
                  <a:cubicBezTo>
                    <a:pt x="437" y="1215"/>
                    <a:pt x="465" y="1216"/>
                    <a:pt x="480" y="1216"/>
                  </a:cubicBezTo>
                  <a:cubicBezTo>
                    <a:pt x="485" y="1215"/>
                    <a:pt x="490" y="1211"/>
                    <a:pt x="493" y="1211"/>
                  </a:cubicBezTo>
                  <a:cubicBezTo>
                    <a:pt x="499" y="1211"/>
                    <a:pt x="505" y="1211"/>
                    <a:pt x="511" y="1210"/>
                  </a:cubicBezTo>
                  <a:cubicBezTo>
                    <a:pt x="514" y="1210"/>
                    <a:pt x="517" y="1209"/>
                    <a:pt x="521" y="1208"/>
                  </a:cubicBezTo>
                  <a:cubicBezTo>
                    <a:pt x="523" y="1207"/>
                    <a:pt x="529" y="1206"/>
                    <a:pt x="532" y="1205"/>
                  </a:cubicBezTo>
                  <a:cubicBezTo>
                    <a:pt x="532" y="1200"/>
                    <a:pt x="524" y="1193"/>
                    <a:pt x="520" y="1189"/>
                  </a:cubicBezTo>
                  <a:cubicBezTo>
                    <a:pt x="512" y="1183"/>
                    <a:pt x="507" y="1172"/>
                    <a:pt x="506" y="1158"/>
                  </a:cubicBezTo>
                  <a:cubicBezTo>
                    <a:pt x="506" y="1151"/>
                    <a:pt x="506" y="1148"/>
                    <a:pt x="506" y="1142"/>
                  </a:cubicBezTo>
                  <a:cubicBezTo>
                    <a:pt x="506" y="1141"/>
                    <a:pt x="507" y="1136"/>
                    <a:pt x="507" y="1134"/>
                  </a:cubicBezTo>
                  <a:cubicBezTo>
                    <a:pt x="508" y="1131"/>
                    <a:pt x="509" y="1123"/>
                    <a:pt x="510" y="1120"/>
                  </a:cubicBezTo>
                  <a:cubicBezTo>
                    <a:pt x="512" y="1114"/>
                    <a:pt x="514" y="1104"/>
                    <a:pt x="515" y="1100"/>
                  </a:cubicBezTo>
                  <a:cubicBezTo>
                    <a:pt x="517" y="1092"/>
                    <a:pt x="517" y="1079"/>
                    <a:pt x="517" y="1074"/>
                  </a:cubicBezTo>
                  <a:cubicBezTo>
                    <a:pt x="558" y="1072"/>
                    <a:pt x="624" y="1065"/>
                    <a:pt x="661" y="1049"/>
                  </a:cubicBezTo>
                  <a:cubicBezTo>
                    <a:pt x="658" y="1066"/>
                    <a:pt x="654" y="1082"/>
                    <a:pt x="653" y="1090"/>
                  </a:cubicBezTo>
                  <a:cubicBezTo>
                    <a:pt x="649" y="1111"/>
                    <a:pt x="643" y="1136"/>
                    <a:pt x="631" y="1149"/>
                  </a:cubicBezTo>
                  <a:cubicBezTo>
                    <a:pt x="627" y="1155"/>
                    <a:pt x="609" y="1164"/>
                    <a:pt x="598" y="1164"/>
                  </a:cubicBezTo>
                  <a:cubicBezTo>
                    <a:pt x="589" y="1163"/>
                    <a:pt x="582" y="1145"/>
                    <a:pt x="574" y="1149"/>
                  </a:cubicBezTo>
                  <a:cubicBezTo>
                    <a:pt x="570" y="1176"/>
                    <a:pt x="578" y="1202"/>
                    <a:pt x="620" y="1203"/>
                  </a:cubicBezTo>
                  <a:cubicBezTo>
                    <a:pt x="625" y="1203"/>
                    <a:pt x="629" y="1201"/>
                    <a:pt x="631" y="1202"/>
                  </a:cubicBezTo>
                  <a:cubicBezTo>
                    <a:pt x="632" y="1204"/>
                    <a:pt x="627" y="1208"/>
                    <a:pt x="625" y="1213"/>
                  </a:cubicBezTo>
                  <a:cubicBezTo>
                    <a:pt x="617" y="1229"/>
                    <a:pt x="612" y="1279"/>
                    <a:pt x="624" y="1300"/>
                  </a:cubicBezTo>
                  <a:cubicBezTo>
                    <a:pt x="624" y="1301"/>
                    <a:pt x="651" y="1353"/>
                    <a:pt x="651" y="1326"/>
                  </a:cubicBezTo>
                  <a:cubicBezTo>
                    <a:pt x="651" y="1298"/>
                    <a:pt x="659" y="1271"/>
                    <a:pt x="678" y="1251"/>
                  </a:cubicBezTo>
                  <a:cubicBezTo>
                    <a:pt x="687" y="1243"/>
                    <a:pt x="694" y="1227"/>
                    <a:pt x="701" y="1210"/>
                  </a:cubicBezTo>
                  <a:cubicBezTo>
                    <a:pt x="704" y="1214"/>
                    <a:pt x="711" y="1223"/>
                    <a:pt x="712" y="1225"/>
                  </a:cubicBezTo>
                  <a:cubicBezTo>
                    <a:pt x="716" y="1229"/>
                    <a:pt x="724" y="1240"/>
                    <a:pt x="728" y="1244"/>
                  </a:cubicBezTo>
                  <a:cubicBezTo>
                    <a:pt x="743" y="1260"/>
                    <a:pt x="743" y="1266"/>
                    <a:pt x="731" y="1287"/>
                  </a:cubicBezTo>
                  <a:cubicBezTo>
                    <a:pt x="724" y="1298"/>
                    <a:pt x="713" y="1313"/>
                    <a:pt x="701" y="1330"/>
                  </a:cubicBezTo>
                  <a:cubicBezTo>
                    <a:pt x="689" y="1347"/>
                    <a:pt x="675" y="1360"/>
                    <a:pt x="660" y="1363"/>
                  </a:cubicBezTo>
                  <a:cubicBezTo>
                    <a:pt x="652" y="1364"/>
                    <a:pt x="640" y="1359"/>
                    <a:pt x="628" y="1361"/>
                  </a:cubicBezTo>
                  <a:cubicBezTo>
                    <a:pt x="617" y="1362"/>
                    <a:pt x="611" y="1367"/>
                    <a:pt x="606" y="1377"/>
                  </a:cubicBezTo>
                  <a:cubicBezTo>
                    <a:pt x="607" y="1378"/>
                    <a:pt x="607" y="1378"/>
                    <a:pt x="607" y="1378"/>
                  </a:cubicBezTo>
                  <a:cubicBezTo>
                    <a:pt x="600" y="1376"/>
                    <a:pt x="592" y="1377"/>
                    <a:pt x="584" y="1380"/>
                  </a:cubicBezTo>
                  <a:cubicBezTo>
                    <a:pt x="569" y="1385"/>
                    <a:pt x="557" y="1397"/>
                    <a:pt x="555" y="1408"/>
                  </a:cubicBezTo>
                  <a:cubicBezTo>
                    <a:pt x="553" y="1414"/>
                    <a:pt x="553" y="1414"/>
                    <a:pt x="553" y="1414"/>
                  </a:cubicBezTo>
                  <a:cubicBezTo>
                    <a:pt x="560" y="1413"/>
                    <a:pt x="560" y="1413"/>
                    <a:pt x="560" y="1413"/>
                  </a:cubicBezTo>
                  <a:cubicBezTo>
                    <a:pt x="569" y="1411"/>
                    <a:pt x="570" y="1411"/>
                    <a:pt x="572" y="1412"/>
                  </a:cubicBezTo>
                  <a:cubicBezTo>
                    <a:pt x="574" y="1412"/>
                    <a:pt x="575" y="1412"/>
                    <a:pt x="577" y="1412"/>
                  </a:cubicBezTo>
                  <a:cubicBezTo>
                    <a:pt x="579" y="1413"/>
                    <a:pt x="580" y="1413"/>
                    <a:pt x="583" y="1415"/>
                  </a:cubicBezTo>
                  <a:cubicBezTo>
                    <a:pt x="585" y="1416"/>
                    <a:pt x="588" y="1417"/>
                    <a:pt x="593" y="1419"/>
                  </a:cubicBezTo>
                  <a:cubicBezTo>
                    <a:pt x="593" y="1427"/>
                    <a:pt x="593" y="1431"/>
                    <a:pt x="597" y="1438"/>
                  </a:cubicBezTo>
                  <a:cubicBezTo>
                    <a:pt x="600" y="1444"/>
                    <a:pt x="605" y="1444"/>
                    <a:pt x="601" y="1450"/>
                  </a:cubicBezTo>
                  <a:cubicBezTo>
                    <a:pt x="596" y="1457"/>
                    <a:pt x="591" y="1463"/>
                    <a:pt x="591" y="1473"/>
                  </a:cubicBezTo>
                  <a:cubicBezTo>
                    <a:pt x="591" y="1478"/>
                    <a:pt x="592" y="1482"/>
                    <a:pt x="593" y="1485"/>
                  </a:cubicBezTo>
                  <a:cubicBezTo>
                    <a:pt x="594" y="1486"/>
                    <a:pt x="596" y="1493"/>
                    <a:pt x="598" y="1495"/>
                  </a:cubicBezTo>
                  <a:cubicBezTo>
                    <a:pt x="597" y="1495"/>
                    <a:pt x="597" y="1495"/>
                    <a:pt x="597" y="1495"/>
                  </a:cubicBezTo>
                  <a:cubicBezTo>
                    <a:pt x="593" y="1503"/>
                    <a:pt x="592" y="1522"/>
                    <a:pt x="595" y="1532"/>
                  </a:cubicBezTo>
                  <a:cubicBezTo>
                    <a:pt x="596" y="1535"/>
                    <a:pt x="599" y="1540"/>
                    <a:pt x="602" y="1543"/>
                  </a:cubicBezTo>
                  <a:cubicBezTo>
                    <a:pt x="606" y="1548"/>
                    <a:pt x="606" y="1548"/>
                    <a:pt x="606" y="1548"/>
                  </a:cubicBezTo>
                  <a:cubicBezTo>
                    <a:pt x="609" y="1542"/>
                    <a:pt x="609" y="1542"/>
                    <a:pt x="609" y="1542"/>
                  </a:cubicBezTo>
                  <a:cubicBezTo>
                    <a:pt x="613" y="1534"/>
                    <a:pt x="618" y="1528"/>
                    <a:pt x="627" y="1522"/>
                  </a:cubicBezTo>
                  <a:cubicBezTo>
                    <a:pt x="640" y="1534"/>
                    <a:pt x="670" y="1528"/>
                    <a:pt x="682" y="1517"/>
                  </a:cubicBezTo>
                  <a:cubicBezTo>
                    <a:pt x="686" y="1512"/>
                    <a:pt x="690" y="1505"/>
                    <a:pt x="694" y="1501"/>
                  </a:cubicBezTo>
                  <a:cubicBezTo>
                    <a:pt x="696" y="1498"/>
                    <a:pt x="701" y="1504"/>
                    <a:pt x="703" y="1506"/>
                  </a:cubicBezTo>
                  <a:cubicBezTo>
                    <a:pt x="704" y="1507"/>
                    <a:pt x="709" y="1511"/>
                    <a:pt x="711" y="1512"/>
                  </a:cubicBezTo>
                  <a:cubicBezTo>
                    <a:pt x="713" y="1519"/>
                    <a:pt x="718" y="1527"/>
                    <a:pt x="725" y="1536"/>
                  </a:cubicBezTo>
                  <a:cubicBezTo>
                    <a:pt x="731" y="1544"/>
                    <a:pt x="731" y="1544"/>
                    <a:pt x="731" y="1544"/>
                  </a:cubicBezTo>
                  <a:cubicBezTo>
                    <a:pt x="733" y="1535"/>
                    <a:pt x="733" y="1535"/>
                    <a:pt x="733" y="1535"/>
                  </a:cubicBezTo>
                  <a:cubicBezTo>
                    <a:pt x="734" y="1533"/>
                    <a:pt x="735" y="1531"/>
                    <a:pt x="737" y="1528"/>
                  </a:cubicBezTo>
                  <a:cubicBezTo>
                    <a:pt x="739" y="1526"/>
                    <a:pt x="741" y="1523"/>
                    <a:pt x="743" y="1520"/>
                  </a:cubicBezTo>
                  <a:cubicBezTo>
                    <a:pt x="744" y="1518"/>
                    <a:pt x="745" y="1517"/>
                    <a:pt x="747" y="1515"/>
                  </a:cubicBezTo>
                  <a:cubicBezTo>
                    <a:pt x="749" y="1513"/>
                    <a:pt x="750" y="1511"/>
                    <a:pt x="752" y="1509"/>
                  </a:cubicBezTo>
                  <a:cubicBezTo>
                    <a:pt x="780" y="1507"/>
                    <a:pt x="803" y="1475"/>
                    <a:pt x="791" y="1445"/>
                  </a:cubicBezTo>
                  <a:cubicBezTo>
                    <a:pt x="789" y="1441"/>
                    <a:pt x="785" y="1438"/>
                    <a:pt x="781" y="1435"/>
                  </a:cubicBezTo>
                  <a:cubicBezTo>
                    <a:pt x="782" y="1435"/>
                    <a:pt x="787" y="1431"/>
                    <a:pt x="788" y="1430"/>
                  </a:cubicBezTo>
                  <a:cubicBezTo>
                    <a:pt x="791" y="1428"/>
                    <a:pt x="794" y="1424"/>
                    <a:pt x="795" y="1421"/>
                  </a:cubicBezTo>
                  <a:cubicBezTo>
                    <a:pt x="801" y="1424"/>
                    <a:pt x="807" y="1427"/>
                    <a:pt x="816" y="1426"/>
                  </a:cubicBezTo>
                  <a:cubicBezTo>
                    <a:pt x="819" y="1425"/>
                    <a:pt x="823" y="1425"/>
                    <a:pt x="827" y="1424"/>
                  </a:cubicBezTo>
                  <a:cubicBezTo>
                    <a:pt x="831" y="1423"/>
                    <a:pt x="835" y="1422"/>
                    <a:pt x="838" y="1420"/>
                  </a:cubicBezTo>
                  <a:cubicBezTo>
                    <a:pt x="839" y="1423"/>
                    <a:pt x="841" y="1426"/>
                    <a:pt x="843" y="1428"/>
                  </a:cubicBezTo>
                  <a:cubicBezTo>
                    <a:pt x="844" y="1429"/>
                    <a:pt x="845" y="1430"/>
                    <a:pt x="845" y="1431"/>
                  </a:cubicBezTo>
                  <a:cubicBezTo>
                    <a:pt x="849" y="1436"/>
                    <a:pt x="849" y="1436"/>
                    <a:pt x="849" y="1436"/>
                  </a:cubicBezTo>
                  <a:cubicBezTo>
                    <a:pt x="853" y="1431"/>
                    <a:pt x="853" y="1431"/>
                    <a:pt x="853" y="1431"/>
                  </a:cubicBezTo>
                  <a:cubicBezTo>
                    <a:pt x="858" y="1424"/>
                    <a:pt x="861" y="1421"/>
                    <a:pt x="861" y="1405"/>
                  </a:cubicBezTo>
                  <a:cubicBezTo>
                    <a:pt x="862" y="1398"/>
                    <a:pt x="859" y="1390"/>
                    <a:pt x="856" y="1385"/>
                  </a:cubicBezTo>
                  <a:cubicBezTo>
                    <a:pt x="856" y="1381"/>
                    <a:pt x="855" y="1377"/>
                    <a:pt x="855" y="1374"/>
                  </a:cubicBezTo>
                  <a:cubicBezTo>
                    <a:pt x="854" y="1372"/>
                    <a:pt x="851" y="1366"/>
                    <a:pt x="850" y="1366"/>
                  </a:cubicBezTo>
                  <a:cubicBezTo>
                    <a:pt x="846" y="1361"/>
                    <a:pt x="863" y="1357"/>
                    <a:pt x="871" y="1354"/>
                  </a:cubicBezTo>
                  <a:cubicBezTo>
                    <a:pt x="877" y="1352"/>
                    <a:pt x="887" y="1345"/>
                    <a:pt x="889" y="1341"/>
                  </a:cubicBezTo>
                  <a:cubicBezTo>
                    <a:pt x="889" y="1340"/>
                    <a:pt x="890" y="1339"/>
                    <a:pt x="889" y="1339"/>
                  </a:cubicBezTo>
                  <a:cubicBezTo>
                    <a:pt x="888" y="1339"/>
                    <a:pt x="879" y="1337"/>
                    <a:pt x="877" y="1336"/>
                  </a:cubicBezTo>
                  <a:cubicBezTo>
                    <a:pt x="879" y="1335"/>
                    <a:pt x="897" y="1328"/>
                    <a:pt x="899" y="1326"/>
                  </a:cubicBezTo>
                  <a:cubicBezTo>
                    <a:pt x="903" y="1322"/>
                    <a:pt x="906" y="1318"/>
                    <a:pt x="908" y="1315"/>
                  </a:cubicBezTo>
                  <a:cubicBezTo>
                    <a:pt x="910" y="1313"/>
                    <a:pt x="911" y="1313"/>
                    <a:pt x="910" y="1311"/>
                  </a:cubicBezTo>
                  <a:cubicBezTo>
                    <a:pt x="910" y="1310"/>
                    <a:pt x="908" y="1310"/>
                    <a:pt x="907" y="1310"/>
                  </a:cubicBezTo>
                  <a:cubicBezTo>
                    <a:pt x="904" y="1309"/>
                    <a:pt x="899" y="1309"/>
                    <a:pt x="894" y="1308"/>
                  </a:cubicBezTo>
                  <a:cubicBezTo>
                    <a:pt x="893" y="1308"/>
                    <a:pt x="881" y="1308"/>
                    <a:pt x="879" y="1305"/>
                  </a:cubicBezTo>
                  <a:cubicBezTo>
                    <a:pt x="878" y="1303"/>
                    <a:pt x="887" y="1301"/>
                    <a:pt x="888" y="1300"/>
                  </a:cubicBezTo>
                  <a:cubicBezTo>
                    <a:pt x="894" y="1297"/>
                    <a:pt x="899" y="1293"/>
                    <a:pt x="903" y="1289"/>
                  </a:cubicBezTo>
                  <a:cubicBezTo>
                    <a:pt x="905" y="1286"/>
                    <a:pt x="907" y="1284"/>
                    <a:pt x="909" y="1281"/>
                  </a:cubicBezTo>
                  <a:cubicBezTo>
                    <a:pt x="909" y="1280"/>
                    <a:pt x="910" y="1277"/>
                    <a:pt x="911" y="1275"/>
                  </a:cubicBezTo>
                  <a:cubicBezTo>
                    <a:pt x="918" y="1274"/>
                    <a:pt x="933" y="1259"/>
                    <a:pt x="936" y="1249"/>
                  </a:cubicBezTo>
                  <a:cubicBezTo>
                    <a:pt x="937" y="1247"/>
                    <a:pt x="937" y="1246"/>
                    <a:pt x="937" y="1245"/>
                  </a:cubicBezTo>
                  <a:cubicBezTo>
                    <a:pt x="937" y="1243"/>
                    <a:pt x="936" y="1243"/>
                    <a:pt x="934" y="1243"/>
                  </a:cubicBezTo>
                  <a:cubicBezTo>
                    <a:pt x="930" y="1244"/>
                    <a:pt x="924" y="1246"/>
                    <a:pt x="921" y="1246"/>
                  </a:cubicBezTo>
                  <a:cubicBezTo>
                    <a:pt x="908" y="1247"/>
                    <a:pt x="919" y="1238"/>
                    <a:pt x="927" y="1228"/>
                  </a:cubicBezTo>
                  <a:cubicBezTo>
                    <a:pt x="928" y="1222"/>
                    <a:pt x="933" y="1216"/>
                    <a:pt x="936" y="1212"/>
                  </a:cubicBezTo>
                  <a:cubicBezTo>
                    <a:pt x="944" y="1202"/>
                    <a:pt x="947" y="1197"/>
                    <a:pt x="947" y="1189"/>
                  </a:cubicBezTo>
                  <a:cubicBezTo>
                    <a:pt x="947" y="1187"/>
                    <a:pt x="947" y="1184"/>
                    <a:pt x="945" y="1183"/>
                  </a:cubicBezTo>
                  <a:cubicBezTo>
                    <a:pt x="944" y="1182"/>
                    <a:pt x="942" y="1182"/>
                    <a:pt x="941" y="1182"/>
                  </a:cubicBezTo>
                  <a:cubicBezTo>
                    <a:pt x="937" y="1182"/>
                    <a:pt x="934" y="1183"/>
                    <a:pt x="930" y="1183"/>
                  </a:cubicBezTo>
                  <a:cubicBezTo>
                    <a:pt x="929" y="1183"/>
                    <a:pt x="925" y="1184"/>
                    <a:pt x="923" y="1185"/>
                  </a:cubicBezTo>
                  <a:cubicBezTo>
                    <a:pt x="920" y="1185"/>
                    <a:pt x="915" y="1184"/>
                    <a:pt x="912" y="1184"/>
                  </a:cubicBezTo>
                  <a:cubicBezTo>
                    <a:pt x="899" y="1182"/>
                    <a:pt x="874" y="1162"/>
                    <a:pt x="867" y="1153"/>
                  </a:cubicBezTo>
                  <a:cubicBezTo>
                    <a:pt x="862" y="1146"/>
                    <a:pt x="834" y="1123"/>
                    <a:pt x="825" y="1121"/>
                  </a:cubicBezTo>
                  <a:cubicBezTo>
                    <a:pt x="830" y="1075"/>
                    <a:pt x="832" y="1020"/>
                    <a:pt x="828" y="969"/>
                  </a:cubicBezTo>
                  <a:cubicBezTo>
                    <a:pt x="842" y="991"/>
                    <a:pt x="858" y="1011"/>
                    <a:pt x="877" y="1028"/>
                  </a:cubicBezTo>
                  <a:cubicBezTo>
                    <a:pt x="902" y="1050"/>
                    <a:pt x="929" y="1069"/>
                    <a:pt x="952" y="1092"/>
                  </a:cubicBezTo>
                  <a:cubicBezTo>
                    <a:pt x="974" y="1114"/>
                    <a:pt x="991" y="1136"/>
                    <a:pt x="1001" y="1167"/>
                  </a:cubicBezTo>
                  <a:cubicBezTo>
                    <a:pt x="1005" y="1182"/>
                    <a:pt x="1005" y="1200"/>
                    <a:pt x="1005" y="1218"/>
                  </a:cubicBezTo>
                  <a:cubicBezTo>
                    <a:pt x="1005" y="1225"/>
                    <a:pt x="997" y="1251"/>
                    <a:pt x="1011" y="1237"/>
                  </a:cubicBezTo>
                  <a:cubicBezTo>
                    <a:pt x="1027" y="1220"/>
                    <a:pt x="1034" y="1208"/>
                    <a:pt x="1045" y="1188"/>
                  </a:cubicBezTo>
                  <a:cubicBezTo>
                    <a:pt x="1048" y="1181"/>
                    <a:pt x="1053" y="1166"/>
                    <a:pt x="1053" y="1157"/>
                  </a:cubicBezTo>
                  <a:cubicBezTo>
                    <a:pt x="1053" y="1150"/>
                    <a:pt x="1053" y="1143"/>
                    <a:pt x="1053" y="1136"/>
                  </a:cubicBezTo>
                  <a:cubicBezTo>
                    <a:pt x="1052" y="1128"/>
                    <a:pt x="1048" y="1117"/>
                    <a:pt x="1048" y="1113"/>
                  </a:cubicBezTo>
                  <a:cubicBezTo>
                    <a:pt x="1048" y="1106"/>
                    <a:pt x="1053" y="1110"/>
                    <a:pt x="1057" y="1112"/>
                  </a:cubicBezTo>
                  <a:cubicBezTo>
                    <a:pt x="1063" y="1117"/>
                    <a:pt x="1077" y="1120"/>
                    <a:pt x="1082" y="1120"/>
                  </a:cubicBezTo>
                  <a:cubicBezTo>
                    <a:pt x="1091" y="1120"/>
                    <a:pt x="1100" y="1120"/>
                    <a:pt x="1109" y="1119"/>
                  </a:cubicBezTo>
                  <a:cubicBezTo>
                    <a:pt x="1127" y="1117"/>
                    <a:pt x="1145" y="1113"/>
                    <a:pt x="1161" y="1105"/>
                  </a:cubicBezTo>
                  <a:close/>
                  <a:moveTo>
                    <a:pt x="808" y="448"/>
                  </a:moveTo>
                  <a:cubicBezTo>
                    <a:pt x="810" y="456"/>
                    <a:pt x="815" y="463"/>
                    <a:pt x="816" y="466"/>
                  </a:cubicBezTo>
                  <a:cubicBezTo>
                    <a:pt x="817" y="470"/>
                    <a:pt x="825" y="480"/>
                    <a:pt x="825" y="482"/>
                  </a:cubicBezTo>
                  <a:cubicBezTo>
                    <a:pt x="816" y="485"/>
                    <a:pt x="788" y="473"/>
                    <a:pt x="781" y="466"/>
                  </a:cubicBezTo>
                  <a:cubicBezTo>
                    <a:pt x="770" y="455"/>
                    <a:pt x="758" y="437"/>
                    <a:pt x="749" y="425"/>
                  </a:cubicBezTo>
                  <a:cubicBezTo>
                    <a:pt x="747" y="423"/>
                    <a:pt x="744" y="419"/>
                    <a:pt x="741" y="417"/>
                  </a:cubicBezTo>
                  <a:cubicBezTo>
                    <a:pt x="736" y="412"/>
                    <a:pt x="732" y="410"/>
                    <a:pt x="727" y="405"/>
                  </a:cubicBezTo>
                  <a:cubicBezTo>
                    <a:pt x="724" y="403"/>
                    <a:pt x="716" y="395"/>
                    <a:pt x="712" y="395"/>
                  </a:cubicBezTo>
                  <a:cubicBezTo>
                    <a:pt x="706" y="396"/>
                    <a:pt x="715" y="407"/>
                    <a:pt x="717" y="409"/>
                  </a:cubicBezTo>
                  <a:cubicBezTo>
                    <a:pt x="730" y="422"/>
                    <a:pt x="730" y="422"/>
                    <a:pt x="730" y="422"/>
                  </a:cubicBezTo>
                  <a:cubicBezTo>
                    <a:pt x="739" y="431"/>
                    <a:pt x="746" y="440"/>
                    <a:pt x="752" y="450"/>
                  </a:cubicBezTo>
                  <a:cubicBezTo>
                    <a:pt x="754" y="454"/>
                    <a:pt x="757" y="460"/>
                    <a:pt x="758" y="462"/>
                  </a:cubicBezTo>
                  <a:cubicBezTo>
                    <a:pt x="761" y="468"/>
                    <a:pt x="764" y="476"/>
                    <a:pt x="765" y="482"/>
                  </a:cubicBezTo>
                  <a:cubicBezTo>
                    <a:pt x="766" y="496"/>
                    <a:pt x="766" y="513"/>
                    <a:pt x="764" y="525"/>
                  </a:cubicBezTo>
                  <a:cubicBezTo>
                    <a:pt x="762" y="540"/>
                    <a:pt x="760" y="548"/>
                    <a:pt x="757" y="557"/>
                  </a:cubicBezTo>
                  <a:cubicBezTo>
                    <a:pt x="755" y="560"/>
                    <a:pt x="750" y="576"/>
                    <a:pt x="746" y="579"/>
                  </a:cubicBezTo>
                  <a:cubicBezTo>
                    <a:pt x="744" y="537"/>
                    <a:pt x="709" y="471"/>
                    <a:pt x="693" y="461"/>
                  </a:cubicBezTo>
                  <a:cubicBezTo>
                    <a:pt x="681" y="461"/>
                    <a:pt x="699" y="479"/>
                    <a:pt x="705" y="492"/>
                  </a:cubicBezTo>
                  <a:cubicBezTo>
                    <a:pt x="712" y="508"/>
                    <a:pt x="724" y="533"/>
                    <a:pt x="727" y="550"/>
                  </a:cubicBezTo>
                  <a:cubicBezTo>
                    <a:pt x="729" y="562"/>
                    <a:pt x="733" y="575"/>
                    <a:pt x="734" y="585"/>
                  </a:cubicBezTo>
                  <a:cubicBezTo>
                    <a:pt x="736" y="602"/>
                    <a:pt x="757" y="647"/>
                    <a:pt x="766" y="649"/>
                  </a:cubicBezTo>
                  <a:cubicBezTo>
                    <a:pt x="748" y="651"/>
                    <a:pt x="710" y="630"/>
                    <a:pt x="700" y="612"/>
                  </a:cubicBezTo>
                  <a:cubicBezTo>
                    <a:pt x="697" y="606"/>
                    <a:pt x="688" y="608"/>
                    <a:pt x="688" y="582"/>
                  </a:cubicBezTo>
                  <a:cubicBezTo>
                    <a:pt x="688" y="569"/>
                    <a:pt x="691" y="555"/>
                    <a:pt x="690" y="546"/>
                  </a:cubicBezTo>
                  <a:cubicBezTo>
                    <a:pt x="684" y="544"/>
                    <a:pt x="685" y="548"/>
                    <a:pt x="681" y="563"/>
                  </a:cubicBezTo>
                  <a:cubicBezTo>
                    <a:pt x="678" y="579"/>
                    <a:pt x="679" y="593"/>
                    <a:pt x="675" y="609"/>
                  </a:cubicBezTo>
                  <a:cubicBezTo>
                    <a:pt x="671" y="626"/>
                    <a:pt x="657" y="659"/>
                    <a:pt x="658" y="679"/>
                  </a:cubicBezTo>
                  <a:cubicBezTo>
                    <a:pt x="648" y="666"/>
                    <a:pt x="636" y="654"/>
                    <a:pt x="629" y="635"/>
                  </a:cubicBezTo>
                  <a:cubicBezTo>
                    <a:pt x="623" y="618"/>
                    <a:pt x="620" y="592"/>
                    <a:pt x="620" y="576"/>
                  </a:cubicBezTo>
                  <a:cubicBezTo>
                    <a:pt x="622" y="570"/>
                    <a:pt x="625" y="559"/>
                    <a:pt x="627" y="553"/>
                  </a:cubicBezTo>
                  <a:cubicBezTo>
                    <a:pt x="645" y="555"/>
                    <a:pt x="657" y="553"/>
                    <a:pt x="665" y="548"/>
                  </a:cubicBezTo>
                  <a:cubicBezTo>
                    <a:pt x="674" y="543"/>
                    <a:pt x="679" y="536"/>
                    <a:pt x="684" y="528"/>
                  </a:cubicBezTo>
                  <a:cubicBezTo>
                    <a:pt x="686" y="525"/>
                    <a:pt x="684" y="523"/>
                    <a:pt x="680" y="524"/>
                  </a:cubicBezTo>
                  <a:cubicBezTo>
                    <a:pt x="670" y="525"/>
                    <a:pt x="660" y="521"/>
                    <a:pt x="655" y="514"/>
                  </a:cubicBezTo>
                  <a:cubicBezTo>
                    <a:pt x="653" y="511"/>
                    <a:pt x="650" y="504"/>
                    <a:pt x="648" y="501"/>
                  </a:cubicBezTo>
                  <a:cubicBezTo>
                    <a:pt x="647" y="499"/>
                    <a:pt x="645" y="494"/>
                    <a:pt x="646" y="494"/>
                  </a:cubicBezTo>
                  <a:cubicBezTo>
                    <a:pt x="653" y="487"/>
                    <a:pt x="654" y="487"/>
                    <a:pt x="658" y="477"/>
                  </a:cubicBezTo>
                  <a:cubicBezTo>
                    <a:pt x="663" y="466"/>
                    <a:pt x="669" y="456"/>
                    <a:pt x="674" y="445"/>
                  </a:cubicBezTo>
                  <a:cubicBezTo>
                    <a:pt x="675" y="442"/>
                    <a:pt x="689" y="425"/>
                    <a:pt x="694" y="418"/>
                  </a:cubicBezTo>
                  <a:cubicBezTo>
                    <a:pt x="697" y="412"/>
                    <a:pt x="701" y="404"/>
                    <a:pt x="704" y="396"/>
                  </a:cubicBezTo>
                  <a:cubicBezTo>
                    <a:pt x="706" y="388"/>
                    <a:pt x="710" y="378"/>
                    <a:pt x="710" y="370"/>
                  </a:cubicBezTo>
                  <a:cubicBezTo>
                    <a:pt x="710" y="363"/>
                    <a:pt x="709" y="360"/>
                    <a:pt x="707" y="354"/>
                  </a:cubicBezTo>
                  <a:cubicBezTo>
                    <a:pt x="713" y="356"/>
                    <a:pt x="729" y="362"/>
                    <a:pt x="740" y="360"/>
                  </a:cubicBezTo>
                  <a:cubicBezTo>
                    <a:pt x="744" y="359"/>
                    <a:pt x="748" y="357"/>
                    <a:pt x="753" y="355"/>
                  </a:cubicBezTo>
                  <a:cubicBezTo>
                    <a:pt x="761" y="359"/>
                    <a:pt x="775" y="372"/>
                    <a:pt x="781" y="379"/>
                  </a:cubicBezTo>
                  <a:cubicBezTo>
                    <a:pt x="785" y="385"/>
                    <a:pt x="788" y="390"/>
                    <a:pt x="790" y="397"/>
                  </a:cubicBezTo>
                  <a:cubicBezTo>
                    <a:pt x="791" y="400"/>
                    <a:pt x="795" y="410"/>
                    <a:pt x="796" y="414"/>
                  </a:cubicBezTo>
                  <a:cubicBezTo>
                    <a:pt x="799" y="425"/>
                    <a:pt x="804" y="437"/>
                    <a:pt x="808" y="448"/>
                  </a:cubicBezTo>
                  <a:close/>
                  <a:moveTo>
                    <a:pt x="782" y="247"/>
                  </a:moveTo>
                  <a:cubicBezTo>
                    <a:pt x="790" y="249"/>
                    <a:pt x="798" y="248"/>
                    <a:pt x="803" y="247"/>
                  </a:cubicBezTo>
                  <a:cubicBezTo>
                    <a:pt x="807" y="246"/>
                    <a:pt x="815" y="244"/>
                    <a:pt x="818" y="240"/>
                  </a:cubicBezTo>
                  <a:cubicBezTo>
                    <a:pt x="821" y="253"/>
                    <a:pt x="810" y="271"/>
                    <a:pt x="802" y="276"/>
                  </a:cubicBezTo>
                  <a:cubicBezTo>
                    <a:pt x="790" y="284"/>
                    <a:pt x="788" y="278"/>
                    <a:pt x="780" y="273"/>
                  </a:cubicBezTo>
                  <a:cubicBezTo>
                    <a:pt x="773" y="269"/>
                    <a:pt x="767" y="264"/>
                    <a:pt x="759" y="263"/>
                  </a:cubicBezTo>
                  <a:cubicBezTo>
                    <a:pt x="754" y="264"/>
                    <a:pt x="755" y="267"/>
                    <a:pt x="759" y="270"/>
                  </a:cubicBezTo>
                  <a:cubicBezTo>
                    <a:pt x="763" y="272"/>
                    <a:pt x="769" y="277"/>
                    <a:pt x="771" y="278"/>
                  </a:cubicBezTo>
                  <a:cubicBezTo>
                    <a:pt x="775" y="282"/>
                    <a:pt x="792" y="295"/>
                    <a:pt x="795" y="303"/>
                  </a:cubicBezTo>
                  <a:cubicBezTo>
                    <a:pt x="800" y="311"/>
                    <a:pt x="800" y="316"/>
                    <a:pt x="801" y="325"/>
                  </a:cubicBezTo>
                  <a:cubicBezTo>
                    <a:pt x="801" y="328"/>
                    <a:pt x="800" y="334"/>
                    <a:pt x="800" y="337"/>
                  </a:cubicBezTo>
                  <a:cubicBezTo>
                    <a:pt x="798" y="331"/>
                    <a:pt x="763" y="297"/>
                    <a:pt x="754" y="297"/>
                  </a:cubicBezTo>
                  <a:cubicBezTo>
                    <a:pt x="746" y="299"/>
                    <a:pt x="752" y="303"/>
                    <a:pt x="755" y="305"/>
                  </a:cubicBezTo>
                  <a:cubicBezTo>
                    <a:pt x="760" y="310"/>
                    <a:pt x="766" y="315"/>
                    <a:pt x="768" y="317"/>
                  </a:cubicBezTo>
                  <a:cubicBezTo>
                    <a:pt x="775" y="323"/>
                    <a:pt x="788" y="339"/>
                    <a:pt x="792" y="348"/>
                  </a:cubicBezTo>
                  <a:cubicBezTo>
                    <a:pt x="799" y="359"/>
                    <a:pt x="800" y="378"/>
                    <a:pt x="798" y="390"/>
                  </a:cubicBezTo>
                  <a:cubicBezTo>
                    <a:pt x="799" y="386"/>
                    <a:pt x="788" y="372"/>
                    <a:pt x="781" y="365"/>
                  </a:cubicBezTo>
                  <a:cubicBezTo>
                    <a:pt x="776" y="360"/>
                    <a:pt x="768" y="352"/>
                    <a:pt x="760" y="350"/>
                  </a:cubicBezTo>
                  <a:cubicBezTo>
                    <a:pt x="761" y="349"/>
                    <a:pt x="763" y="349"/>
                    <a:pt x="763" y="348"/>
                  </a:cubicBezTo>
                  <a:cubicBezTo>
                    <a:pt x="766" y="346"/>
                    <a:pt x="767" y="343"/>
                    <a:pt x="768" y="339"/>
                  </a:cubicBezTo>
                  <a:cubicBezTo>
                    <a:pt x="768" y="337"/>
                    <a:pt x="767" y="337"/>
                    <a:pt x="765" y="337"/>
                  </a:cubicBezTo>
                  <a:cubicBezTo>
                    <a:pt x="759" y="338"/>
                    <a:pt x="752" y="338"/>
                    <a:pt x="750" y="337"/>
                  </a:cubicBezTo>
                  <a:cubicBezTo>
                    <a:pt x="746" y="336"/>
                    <a:pt x="745" y="336"/>
                    <a:pt x="741" y="332"/>
                  </a:cubicBezTo>
                  <a:cubicBezTo>
                    <a:pt x="731" y="323"/>
                    <a:pt x="731" y="325"/>
                    <a:pt x="736" y="315"/>
                  </a:cubicBezTo>
                  <a:cubicBezTo>
                    <a:pt x="741" y="305"/>
                    <a:pt x="742" y="295"/>
                    <a:pt x="743" y="274"/>
                  </a:cubicBezTo>
                  <a:cubicBezTo>
                    <a:pt x="744" y="257"/>
                    <a:pt x="736" y="242"/>
                    <a:pt x="734" y="234"/>
                  </a:cubicBezTo>
                  <a:cubicBezTo>
                    <a:pt x="742" y="234"/>
                    <a:pt x="748" y="233"/>
                    <a:pt x="753" y="231"/>
                  </a:cubicBezTo>
                  <a:cubicBezTo>
                    <a:pt x="762" y="239"/>
                    <a:pt x="770" y="243"/>
                    <a:pt x="782" y="247"/>
                  </a:cubicBezTo>
                  <a:close/>
                  <a:moveTo>
                    <a:pt x="541" y="59"/>
                  </a:moveTo>
                  <a:cubicBezTo>
                    <a:pt x="540" y="56"/>
                    <a:pt x="538" y="50"/>
                    <a:pt x="536" y="45"/>
                  </a:cubicBezTo>
                  <a:cubicBezTo>
                    <a:pt x="534" y="42"/>
                    <a:pt x="534" y="41"/>
                    <a:pt x="531" y="38"/>
                  </a:cubicBezTo>
                  <a:cubicBezTo>
                    <a:pt x="529" y="36"/>
                    <a:pt x="525" y="28"/>
                    <a:pt x="528" y="28"/>
                  </a:cubicBezTo>
                  <a:cubicBezTo>
                    <a:pt x="532" y="27"/>
                    <a:pt x="533" y="27"/>
                    <a:pt x="539" y="30"/>
                  </a:cubicBezTo>
                  <a:cubicBezTo>
                    <a:pt x="549" y="36"/>
                    <a:pt x="549" y="46"/>
                    <a:pt x="557" y="47"/>
                  </a:cubicBezTo>
                  <a:cubicBezTo>
                    <a:pt x="564" y="47"/>
                    <a:pt x="574" y="47"/>
                    <a:pt x="576" y="54"/>
                  </a:cubicBezTo>
                  <a:cubicBezTo>
                    <a:pt x="580" y="75"/>
                    <a:pt x="570" y="71"/>
                    <a:pt x="561" y="81"/>
                  </a:cubicBezTo>
                  <a:cubicBezTo>
                    <a:pt x="557" y="86"/>
                    <a:pt x="550" y="93"/>
                    <a:pt x="561" y="91"/>
                  </a:cubicBezTo>
                  <a:cubicBezTo>
                    <a:pt x="573" y="88"/>
                    <a:pt x="577" y="78"/>
                    <a:pt x="583" y="77"/>
                  </a:cubicBezTo>
                  <a:cubicBezTo>
                    <a:pt x="586" y="78"/>
                    <a:pt x="588" y="83"/>
                    <a:pt x="592" y="86"/>
                  </a:cubicBezTo>
                  <a:cubicBezTo>
                    <a:pt x="596" y="88"/>
                    <a:pt x="603" y="90"/>
                    <a:pt x="607" y="90"/>
                  </a:cubicBezTo>
                  <a:cubicBezTo>
                    <a:pt x="609" y="90"/>
                    <a:pt x="611" y="86"/>
                    <a:pt x="609" y="85"/>
                  </a:cubicBezTo>
                  <a:cubicBezTo>
                    <a:pt x="605" y="82"/>
                    <a:pt x="599" y="80"/>
                    <a:pt x="594" y="75"/>
                  </a:cubicBezTo>
                  <a:cubicBezTo>
                    <a:pt x="590" y="70"/>
                    <a:pt x="589" y="70"/>
                    <a:pt x="589" y="60"/>
                  </a:cubicBezTo>
                  <a:cubicBezTo>
                    <a:pt x="590" y="45"/>
                    <a:pt x="597" y="42"/>
                    <a:pt x="605" y="43"/>
                  </a:cubicBezTo>
                  <a:cubicBezTo>
                    <a:pt x="609" y="43"/>
                    <a:pt x="611" y="39"/>
                    <a:pt x="611" y="39"/>
                  </a:cubicBezTo>
                  <a:cubicBezTo>
                    <a:pt x="614" y="34"/>
                    <a:pt x="616" y="28"/>
                    <a:pt x="620" y="23"/>
                  </a:cubicBezTo>
                  <a:cubicBezTo>
                    <a:pt x="624" y="17"/>
                    <a:pt x="631" y="11"/>
                    <a:pt x="637" y="11"/>
                  </a:cubicBezTo>
                  <a:cubicBezTo>
                    <a:pt x="644" y="11"/>
                    <a:pt x="650" y="19"/>
                    <a:pt x="652" y="25"/>
                  </a:cubicBezTo>
                  <a:cubicBezTo>
                    <a:pt x="654" y="27"/>
                    <a:pt x="655" y="31"/>
                    <a:pt x="655" y="34"/>
                  </a:cubicBezTo>
                  <a:cubicBezTo>
                    <a:pt x="655" y="37"/>
                    <a:pt x="656" y="38"/>
                    <a:pt x="659" y="42"/>
                  </a:cubicBezTo>
                  <a:cubicBezTo>
                    <a:pt x="661" y="43"/>
                    <a:pt x="666" y="43"/>
                    <a:pt x="668" y="44"/>
                  </a:cubicBezTo>
                  <a:cubicBezTo>
                    <a:pt x="672" y="45"/>
                    <a:pt x="679" y="49"/>
                    <a:pt x="680" y="53"/>
                  </a:cubicBezTo>
                  <a:cubicBezTo>
                    <a:pt x="682" y="60"/>
                    <a:pt x="680" y="64"/>
                    <a:pt x="679" y="68"/>
                  </a:cubicBezTo>
                  <a:cubicBezTo>
                    <a:pt x="675" y="74"/>
                    <a:pt x="672" y="77"/>
                    <a:pt x="668" y="78"/>
                  </a:cubicBezTo>
                  <a:cubicBezTo>
                    <a:pt x="664" y="80"/>
                    <a:pt x="660" y="80"/>
                    <a:pt x="657" y="83"/>
                  </a:cubicBezTo>
                  <a:cubicBezTo>
                    <a:pt x="654" y="87"/>
                    <a:pt x="659" y="89"/>
                    <a:pt x="665" y="88"/>
                  </a:cubicBezTo>
                  <a:cubicBezTo>
                    <a:pt x="670" y="86"/>
                    <a:pt x="678" y="82"/>
                    <a:pt x="684" y="79"/>
                  </a:cubicBezTo>
                  <a:cubicBezTo>
                    <a:pt x="687" y="83"/>
                    <a:pt x="693" y="86"/>
                    <a:pt x="695" y="88"/>
                  </a:cubicBezTo>
                  <a:cubicBezTo>
                    <a:pt x="698" y="89"/>
                    <a:pt x="705" y="93"/>
                    <a:pt x="711" y="92"/>
                  </a:cubicBezTo>
                  <a:cubicBezTo>
                    <a:pt x="711" y="91"/>
                    <a:pt x="714" y="86"/>
                    <a:pt x="711" y="85"/>
                  </a:cubicBezTo>
                  <a:cubicBezTo>
                    <a:pt x="704" y="84"/>
                    <a:pt x="700" y="80"/>
                    <a:pt x="698" y="79"/>
                  </a:cubicBezTo>
                  <a:cubicBezTo>
                    <a:pt x="697" y="77"/>
                    <a:pt x="694" y="74"/>
                    <a:pt x="693" y="70"/>
                  </a:cubicBezTo>
                  <a:cubicBezTo>
                    <a:pt x="693" y="60"/>
                    <a:pt x="694" y="59"/>
                    <a:pt x="701" y="51"/>
                  </a:cubicBezTo>
                  <a:cubicBezTo>
                    <a:pt x="707" y="47"/>
                    <a:pt x="710" y="48"/>
                    <a:pt x="716" y="51"/>
                  </a:cubicBezTo>
                  <a:cubicBezTo>
                    <a:pt x="720" y="54"/>
                    <a:pt x="722" y="45"/>
                    <a:pt x="725" y="42"/>
                  </a:cubicBezTo>
                  <a:cubicBezTo>
                    <a:pt x="729" y="36"/>
                    <a:pt x="748" y="21"/>
                    <a:pt x="749" y="28"/>
                  </a:cubicBezTo>
                  <a:cubicBezTo>
                    <a:pt x="743" y="38"/>
                    <a:pt x="740" y="45"/>
                    <a:pt x="737" y="55"/>
                  </a:cubicBezTo>
                  <a:cubicBezTo>
                    <a:pt x="732" y="69"/>
                    <a:pt x="728" y="87"/>
                    <a:pt x="725" y="104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18" y="102"/>
                    <a:pt x="616" y="104"/>
                    <a:pt x="616" y="107"/>
                  </a:cubicBezTo>
                  <a:cubicBezTo>
                    <a:pt x="616" y="109"/>
                    <a:pt x="618" y="111"/>
                    <a:pt x="620" y="111"/>
                  </a:cubicBezTo>
                  <a:cubicBezTo>
                    <a:pt x="723" y="112"/>
                    <a:pt x="723" y="112"/>
                    <a:pt x="723" y="112"/>
                  </a:cubicBezTo>
                  <a:cubicBezTo>
                    <a:pt x="722" y="118"/>
                    <a:pt x="722" y="124"/>
                    <a:pt x="721" y="130"/>
                  </a:cubicBezTo>
                  <a:cubicBezTo>
                    <a:pt x="556" y="130"/>
                    <a:pt x="556" y="130"/>
                    <a:pt x="556" y="130"/>
                  </a:cubicBezTo>
                  <a:cubicBezTo>
                    <a:pt x="554" y="121"/>
                    <a:pt x="553" y="113"/>
                    <a:pt x="551" y="105"/>
                  </a:cubicBezTo>
                  <a:cubicBezTo>
                    <a:pt x="548" y="91"/>
                    <a:pt x="547" y="87"/>
                    <a:pt x="545" y="74"/>
                  </a:cubicBezTo>
                  <a:cubicBezTo>
                    <a:pt x="543" y="64"/>
                    <a:pt x="542" y="60"/>
                    <a:pt x="541" y="59"/>
                  </a:cubicBezTo>
                  <a:close/>
                  <a:moveTo>
                    <a:pt x="513" y="257"/>
                  </a:moveTo>
                  <a:cubicBezTo>
                    <a:pt x="511" y="254"/>
                    <a:pt x="511" y="252"/>
                    <a:pt x="511" y="249"/>
                  </a:cubicBezTo>
                  <a:cubicBezTo>
                    <a:pt x="517" y="247"/>
                    <a:pt x="522" y="245"/>
                    <a:pt x="527" y="242"/>
                  </a:cubicBezTo>
                  <a:cubicBezTo>
                    <a:pt x="526" y="247"/>
                    <a:pt x="525" y="253"/>
                    <a:pt x="525" y="256"/>
                  </a:cubicBezTo>
                  <a:cubicBezTo>
                    <a:pt x="525" y="261"/>
                    <a:pt x="526" y="269"/>
                    <a:pt x="521" y="265"/>
                  </a:cubicBezTo>
                  <a:cubicBezTo>
                    <a:pt x="519" y="263"/>
                    <a:pt x="515" y="259"/>
                    <a:pt x="513" y="257"/>
                  </a:cubicBezTo>
                  <a:close/>
                  <a:moveTo>
                    <a:pt x="531" y="258"/>
                  </a:moveTo>
                  <a:cubicBezTo>
                    <a:pt x="531" y="255"/>
                    <a:pt x="532" y="250"/>
                    <a:pt x="533" y="247"/>
                  </a:cubicBezTo>
                  <a:cubicBezTo>
                    <a:pt x="533" y="246"/>
                    <a:pt x="537" y="241"/>
                    <a:pt x="538" y="239"/>
                  </a:cubicBezTo>
                  <a:cubicBezTo>
                    <a:pt x="542" y="238"/>
                    <a:pt x="545" y="237"/>
                    <a:pt x="548" y="237"/>
                  </a:cubicBezTo>
                  <a:cubicBezTo>
                    <a:pt x="569" y="236"/>
                    <a:pt x="576" y="252"/>
                    <a:pt x="574" y="272"/>
                  </a:cubicBezTo>
                  <a:cubicBezTo>
                    <a:pt x="575" y="277"/>
                    <a:pt x="582" y="278"/>
                    <a:pt x="579" y="289"/>
                  </a:cubicBezTo>
                  <a:cubicBezTo>
                    <a:pt x="566" y="276"/>
                    <a:pt x="548" y="274"/>
                    <a:pt x="530" y="274"/>
                  </a:cubicBezTo>
                  <a:cubicBezTo>
                    <a:pt x="531" y="269"/>
                    <a:pt x="531" y="261"/>
                    <a:pt x="531" y="258"/>
                  </a:cubicBezTo>
                  <a:close/>
                  <a:moveTo>
                    <a:pt x="532" y="300"/>
                  </a:moveTo>
                  <a:cubicBezTo>
                    <a:pt x="531" y="295"/>
                    <a:pt x="531" y="286"/>
                    <a:pt x="532" y="285"/>
                  </a:cubicBezTo>
                  <a:cubicBezTo>
                    <a:pt x="534" y="285"/>
                    <a:pt x="535" y="287"/>
                    <a:pt x="536" y="288"/>
                  </a:cubicBezTo>
                  <a:cubicBezTo>
                    <a:pt x="542" y="294"/>
                    <a:pt x="542" y="294"/>
                    <a:pt x="542" y="294"/>
                  </a:cubicBezTo>
                  <a:cubicBezTo>
                    <a:pt x="543" y="295"/>
                    <a:pt x="545" y="298"/>
                    <a:pt x="547" y="300"/>
                  </a:cubicBezTo>
                  <a:cubicBezTo>
                    <a:pt x="541" y="299"/>
                    <a:pt x="536" y="299"/>
                    <a:pt x="532" y="300"/>
                  </a:cubicBezTo>
                  <a:close/>
                  <a:moveTo>
                    <a:pt x="562" y="301"/>
                  </a:moveTo>
                  <a:cubicBezTo>
                    <a:pt x="561" y="299"/>
                    <a:pt x="558" y="297"/>
                    <a:pt x="556" y="295"/>
                  </a:cubicBezTo>
                  <a:cubicBezTo>
                    <a:pt x="549" y="291"/>
                    <a:pt x="551" y="294"/>
                    <a:pt x="542" y="284"/>
                  </a:cubicBezTo>
                  <a:cubicBezTo>
                    <a:pt x="541" y="283"/>
                    <a:pt x="540" y="282"/>
                    <a:pt x="539" y="281"/>
                  </a:cubicBezTo>
                  <a:cubicBezTo>
                    <a:pt x="543" y="281"/>
                    <a:pt x="547" y="282"/>
                    <a:pt x="551" y="282"/>
                  </a:cubicBezTo>
                  <a:cubicBezTo>
                    <a:pt x="555" y="283"/>
                    <a:pt x="573" y="289"/>
                    <a:pt x="578" y="293"/>
                  </a:cubicBezTo>
                  <a:cubicBezTo>
                    <a:pt x="576" y="298"/>
                    <a:pt x="574" y="301"/>
                    <a:pt x="568" y="301"/>
                  </a:cubicBezTo>
                  <a:cubicBezTo>
                    <a:pt x="566" y="301"/>
                    <a:pt x="564" y="301"/>
                    <a:pt x="562" y="301"/>
                  </a:cubicBezTo>
                  <a:close/>
                  <a:moveTo>
                    <a:pt x="483" y="303"/>
                  </a:moveTo>
                  <a:cubicBezTo>
                    <a:pt x="468" y="304"/>
                    <a:pt x="452" y="305"/>
                    <a:pt x="435" y="300"/>
                  </a:cubicBezTo>
                  <a:cubicBezTo>
                    <a:pt x="427" y="297"/>
                    <a:pt x="416" y="291"/>
                    <a:pt x="411" y="285"/>
                  </a:cubicBezTo>
                  <a:cubicBezTo>
                    <a:pt x="407" y="281"/>
                    <a:pt x="406" y="280"/>
                    <a:pt x="403" y="273"/>
                  </a:cubicBezTo>
                  <a:cubicBezTo>
                    <a:pt x="400" y="264"/>
                    <a:pt x="401" y="257"/>
                    <a:pt x="402" y="250"/>
                  </a:cubicBezTo>
                  <a:cubicBezTo>
                    <a:pt x="404" y="241"/>
                    <a:pt x="413" y="234"/>
                    <a:pt x="414" y="233"/>
                  </a:cubicBezTo>
                  <a:cubicBezTo>
                    <a:pt x="415" y="245"/>
                    <a:pt x="415" y="250"/>
                    <a:pt x="421" y="259"/>
                  </a:cubicBezTo>
                  <a:cubicBezTo>
                    <a:pt x="439" y="286"/>
                    <a:pt x="479" y="285"/>
                    <a:pt x="522" y="281"/>
                  </a:cubicBezTo>
                  <a:cubicBezTo>
                    <a:pt x="523" y="281"/>
                    <a:pt x="524" y="281"/>
                    <a:pt x="525" y="281"/>
                  </a:cubicBezTo>
                  <a:cubicBezTo>
                    <a:pt x="524" y="286"/>
                    <a:pt x="524" y="292"/>
                    <a:pt x="524" y="298"/>
                  </a:cubicBezTo>
                  <a:cubicBezTo>
                    <a:pt x="510" y="300"/>
                    <a:pt x="497" y="302"/>
                    <a:pt x="483" y="303"/>
                  </a:cubicBezTo>
                  <a:close/>
                  <a:moveTo>
                    <a:pt x="464" y="393"/>
                  </a:moveTo>
                  <a:cubicBezTo>
                    <a:pt x="463" y="407"/>
                    <a:pt x="471" y="415"/>
                    <a:pt x="482" y="417"/>
                  </a:cubicBezTo>
                  <a:cubicBezTo>
                    <a:pt x="492" y="419"/>
                    <a:pt x="503" y="416"/>
                    <a:pt x="514" y="408"/>
                  </a:cubicBezTo>
                  <a:cubicBezTo>
                    <a:pt x="525" y="400"/>
                    <a:pt x="528" y="399"/>
                    <a:pt x="535" y="391"/>
                  </a:cubicBezTo>
                  <a:cubicBezTo>
                    <a:pt x="546" y="378"/>
                    <a:pt x="555" y="369"/>
                    <a:pt x="562" y="363"/>
                  </a:cubicBezTo>
                  <a:cubicBezTo>
                    <a:pt x="564" y="362"/>
                    <a:pt x="566" y="361"/>
                    <a:pt x="569" y="360"/>
                  </a:cubicBezTo>
                  <a:cubicBezTo>
                    <a:pt x="570" y="371"/>
                    <a:pt x="592" y="394"/>
                    <a:pt x="601" y="386"/>
                  </a:cubicBezTo>
                  <a:cubicBezTo>
                    <a:pt x="605" y="382"/>
                    <a:pt x="600" y="376"/>
                    <a:pt x="598" y="374"/>
                  </a:cubicBezTo>
                  <a:cubicBezTo>
                    <a:pt x="595" y="371"/>
                    <a:pt x="597" y="356"/>
                    <a:pt x="600" y="354"/>
                  </a:cubicBezTo>
                  <a:cubicBezTo>
                    <a:pt x="616" y="354"/>
                    <a:pt x="627" y="343"/>
                    <a:pt x="628" y="328"/>
                  </a:cubicBezTo>
                  <a:cubicBezTo>
                    <a:pt x="631" y="331"/>
                    <a:pt x="634" y="335"/>
                    <a:pt x="637" y="338"/>
                  </a:cubicBezTo>
                  <a:cubicBezTo>
                    <a:pt x="640" y="342"/>
                    <a:pt x="647" y="344"/>
                    <a:pt x="652" y="345"/>
                  </a:cubicBezTo>
                  <a:cubicBezTo>
                    <a:pt x="661" y="348"/>
                    <a:pt x="672" y="346"/>
                    <a:pt x="676" y="337"/>
                  </a:cubicBezTo>
                  <a:cubicBezTo>
                    <a:pt x="673" y="337"/>
                    <a:pt x="668" y="335"/>
                    <a:pt x="665" y="332"/>
                  </a:cubicBezTo>
                  <a:cubicBezTo>
                    <a:pt x="661" y="328"/>
                    <a:pt x="659" y="325"/>
                    <a:pt x="658" y="315"/>
                  </a:cubicBezTo>
                  <a:cubicBezTo>
                    <a:pt x="657" y="306"/>
                    <a:pt x="655" y="297"/>
                    <a:pt x="657" y="294"/>
                  </a:cubicBezTo>
                  <a:cubicBezTo>
                    <a:pt x="661" y="289"/>
                    <a:pt x="660" y="282"/>
                    <a:pt x="660" y="279"/>
                  </a:cubicBezTo>
                  <a:cubicBezTo>
                    <a:pt x="660" y="268"/>
                    <a:pt x="655" y="263"/>
                    <a:pt x="653" y="259"/>
                  </a:cubicBezTo>
                  <a:cubicBezTo>
                    <a:pt x="660" y="259"/>
                    <a:pt x="667" y="251"/>
                    <a:pt x="670" y="247"/>
                  </a:cubicBezTo>
                  <a:cubicBezTo>
                    <a:pt x="676" y="240"/>
                    <a:pt x="673" y="222"/>
                    <a:pt x="669" y="227"/>
                  </a:cubicBezTo>
                  <a:cubicBezTo>
                    <a:pt x="659" y="237"/>
                    <a:pt x="658" y="234"/>
                    <a:pt x="650" y="227"/>
                  </a:cubicBezTo>
                  <a:cubicBezTo>
                    <a:pt x="636" y="217"/>
                    <a:pt x="628" y="213"/>
                    <a:pt x="601" y="213"/>
                  </a:cubicBezTo>
                  <a:cubicBezTo>
                    <a:pt x="600" y="214"/>
                    <a:pt x="600" y="214"/>
                    <a:pt x="600" y="214"/>
                  </a:cubicBezTo>
                  <a:cubicBezTo>
                    <a:pt x="599" y="222"/>
                    <a:pt x="621" y="222"/>
                    <a:pt x="632" y="230"/>
                  </a:cubicBezTo>
                  <a:cubicBezTo>
                    <a:pt x="642" y="237"/>
                    <a:pt x="649" y="241"/>
                    <a:pt x="664" y="242"/>
                  </a:cubicBezTo>
                  <a:cubicBezTo>
                    <a:pt x="662" y="249"/>
                    <a:pt x="647" y="255"/>
                    <a:pt x="638" y="248"/>
                  </a:cubicBezTo>
                  <a:cubicBezTo>
                    <a:pt x="627" y="239"/>
                    <a:pt x="616" y="241"/>
                    <a:pt x="609" y="246"/>
                  </a:cubicBezTo>
                  <a:cubicBezTo>
                    <a:pt x="610" y="246"/>
                    <a:pt x="610" y="246"/>
                    <a:pt x="610" y="246"/>
                  </a:cubicBezTo>
                  <a:cubicBezTo>
                    <a:pt x="618" y="248"/>
                    <a:pt x="637" y="257"/>
                    <a:pt x="643" y="262"/>
                  </a:cubicBezTo>
                  <a:cubicBezTo>
                    <a:pt x="646" y="265"/>
                    <a:pt x="648" y="269"/>
                    <a:pt x="650" y="272"/>
                  </a:cubicBezTo>
                  <a:cubicBezTo>
                    <a:pt x="653" y="274"/>
                    <a:pt x="654" y="286"/>
                    <a:pt x="651" y="284"/>
                  </a:cubicBezTo>
                  <a:cubicBezTo>
                    <a:pt x="650" y="284"/>
                    <a:pt x="647" y="279"/>
                    <a:pt x="646" y="278"/>
                  </a:cubicBezTo>
                  <a:cubicBezTo>
                    <a:pt x="642" y="274"/>
                    <a:pt x="638" y="271"/>
                    <a:pt x="633" y="269"/>
                  </a:cubicBezTo>
                  <a:cubicBezTo>
                    <a:pt x="628" y="267"/>
                    <a:pt x="616" y="265"/>
                    <a:pt x="615" y="271"/>
                  </a:cubicBezTo>
                  <a:cubicBezTo>
                    <a:pt x="624" y="273"/>
                    <a:pt x="630" y="275"/>
                    <a:pt x="636" y="281"/>
                  </a:cubicBezTo>
                  <a:cubicBezTo>
                    <a:pt x="639" y="284"/>
                    <a:pt x="641" y="285"/>
                    <a:pt x="645" y="290"/>
                  </a:cubicBezTo>
                  <a:cubicBezTo>
                    <a:pt x="648" y="293"/>
                    <a:pt x="648" y="299"/>
                    <a:pt x="649" y="305"/>
                  </a:cubicBezTo>
                  <a:cubicBezTo>
                    <a:pt x="649" y="311"/>
                    <a:pt x="648" y="317"/>
                    <a:pt x="649" y="320"/>
                  </a:cubicBezTo>
                  <a:cubicBezTo>
                    <a:pt x="650" y="324"/>
                    <a:pt x="654" y="335"/>
                    <a:pt x="655" y="337"/>
                  </a:cubicBezTo>
                  <a:cubicBezTo>
                    <a:pt x="638" y="337"/>
                    <a:pt x="624" y="295"/>
                    <a:pt x="610" y="302"/>
                  </a:cubicBezTo>
                  <a:cubicBezTo>
                    <a:pt x="610" y="303"/>
                    <a:pt x="618" y="317"/>
                    <a:pt x="619" y="320"/>
                  </a:cubicBezTo>
                  <a:cubicBezTo>
                    <a:pt x="621" y="327"/>
                    <a:pt x="621" y="337"/>
                    <a:pt x="617" y="341"/>
                  </a:cubicBezTo>
                  <a:cubicBezTo>
                    <a:pt x="614" y="343"/>
                    <a:pt x="607" y="347"/>
                    <a:pt x="604" y="345"/>
                  </a:cubicBezTo>
                  <a:cubicBezTo>
                    <a:pt x="604" y="337"/>
                    <a:pt x="609" y="325"/>
                    <a:pt x="607" y="321"/>
                  </a:cubicBezTo>
                  <a:cubicBezTo>
                    <a:pt x="606" y="320"/>
                    <a:pt x="600" y="318"/>
                    <a:pt x="600" y="322"/>
                  </a:cubicBezTo>
                  <a:cubicBezTo>
                    <a:pt x="600" y="337"/>
                    <a:pt x="597" y="343"/>
                    <a:pt x="592" y="353"/>
                  </a:cubicBezTo>
                  <a:cubicBezTo>
                    <a:pt x="590" y="356"/>
                    <a:pt x="590" y="372"/>
                    <a:pt x="588" y="372"/>
                  </a:cubicBezTo>
                  <a:cubicBezTo>
                    <a:pt x="581" y="374"/>
                    <a:pt x="576" y="356"/>
                    <a:pt x="576" y="349"/>
                  </a:cubicBezTo>
                  <a:cubicBezTo>
                    <a:pt x="576" y="346"/>
                    <a:pt x="581" y="334"/>
                    <a:pt x="576" y="333"/>
                  </a:cubicBezTo>
                  <a:cubicBezTo>
                    <a:pt x="572" y="334"/>
                    <a:pt x="571" y="342"/>
                    <a:pt x="568" y="346"/>
                  </a:cubicBezTo>
                  <a:cubicBezTo>
                    <a:pt x="565" y="348"/>
                    <a:pt x="558" y="352"/>
                    <a:pt x="555" y="354"/>
                  </a:cubicBezTo>
                  <a:cubicBezTo>
                    <a:pt x="537" y="363"/>
                    <a:pt x="557" y="342"/>
                    <a:pt x="559" y="338"/>
                  </a:cubicBezTo>
                  <a:cubicBezTo>
                    <a:pt x="560" y="336"/>
                    <a:pt x="563" y="331"/>
                    <a:pt x="557" y="332"/>
                  </a:cubicBezTo>
                  <a:cubicBezTo>
                    <a:pt x="557" y="332"/>
                    <a:pt x="551" y="338"/>
                    <a:pt x="550" y="339"/>
                  </a:cubicBezTo>
                  <a:cubicBezTo>
                    <a:pt x="548" y="341"/>
                    <a:pt x="543" y="347"/>
                    <a:pt x="541" y="348"/>
                  </a:cubicBezTo>
                  <a:cubicBezTo>
                    <a:pt x="538" y="350"/>
                    <a:pt x="527" y="355"/>
                    <a:pt x="533" y="344"/>
                  </a:cubicBezTo>
                  <a:cubicBezTo>
                    <a:pt x="534" y="343"/>
                    <a:pt x="540" y="334"/>
                    <a:pt x="535" y="334"/>
                  </a:cubicBezTo>
                  <a:cubicBezTo>
                    <a:pt x="535" y="334"/>
                    <a:pt x="531" y="338"/>
                    <a:pt x="530" y="338"/>
                  </a:cubicBezTo>
                  <a:cubicBezTo>
                    <a:pt x="529" y="339"/>
                    <a:pt x="525" y="343"/>
                    <a:pt x="524" y="344"/>
                  </a:cubicBezTo>
                  <a:cubicBezTo>
                    <a:pt x="521" y="347"/>
                    <a:pt x="508" y="355"/>
                    <a:pt x="505" y="355"/>
                  </a:cubicBezTo>
                  <a:cubicBezTo>
                    <a:pt x="504" y="355"/>
                    <a:pt x="507" y="349"/>
                    <a:pt x="507" y="349"/>
                  </a:cubicBezTo>
                  <a:cubicBezTo>
                    <a:pt x="511" y="339"/>
                    <a:pt x="514" y="327"/>
                    <a:pt x="520" y="319"/>
                  </a:cubicBezTo>
                  <a:cubicBezTo>
                    <a:pt x="529" y="309"/>
                    <a:pt x="532" y="311"/>
                    <a:pt x="546" y="311"/>
                  </a:cubicBezTo>
                  <a:cubicBezTo>
                    <a:pt x="555" y="311"/>
                    <a:pt x="563" y="311"/>
                    <a:pt x="571" y="311"/>
                  </a:cubicBezTo>
                  <a:cubicBezTo>
                    <a:pt x="577" y="311"/>
                    <a:pt x="586" y="305"/>
                    <a:pt x="588" y="296"/>
                  </a:cubicBezTo>
                  <a:cubicBezTo>
                    <a:pt x="590" y="292"/>
                    <a:pt x="589" y="287"/>
                    <a:pt x="590" y="282"/>
                  </a:cubicBezTo>
                  <a:cubicBezTo>
                    <a:pt x="590" y="276"/>
                    <a:pt x="588" y="275"/>
                    <a:pt x="587" y="274"/>
                  </a:cubicBezTo>
                  <a:cubicBezTo>
                    <a:pt x="580" y="270"/>
                    <a:pt x="585" y="252"/>
                    <a:pt x="579" y="243"/>
                  </a:cubicBezTo>
                  <a:cubicBezTo>
                    <a:pt x="578" y="241"/>
                    <a:pt x="574" y="236"/>
                    <a:pt x="569" y="233"/>
                  </a:cubicBezTo>
                  <a:cubicBezTo>
                    <a:pt x="565" y="230"/>
                    <a:pt x="559" y="229"/>
                    <a:pt x="555" y="228"/>
                  </a:cubicBezTo>
                  <a:cubicBezTo>
                    <a:pt x="548" y="226"/>
                    <a:pt x="540" y="228"/>
                    <a:pt x="532" y="231"/>
                  </a:cubicBezTo>
                  <a:cubicBezTo>
                    <a:pt x="514" y="239"/>
                    <a:pt x="496" y="241"/>
                    <a:pt x="489" y="240"/>
                  </a:cubicBezTo>
                  <a:cubicBezTo>
                    <a:pt x="480" y="239"/>
                    <a:pt x="477" y="233"/>
                    <a:pt x="474" y="223"/>
                  </a:cubicBezTo>
                  <a:cubicBezTo>
                    <a:pt x="472" y="215"/>
                    <a:pt x="479" y="214"/>
                    <a:pt x="484" y="208"/>
                  </a:cubicBezTo>
                  <a:cubicBezTo>
                    <a:pt x="488" y="203"/>
                    <a:pt x="478" y="206"/>
                    <a:pt x="474" y="208"/>
                  </a:cubicBezTo>
                  <a:cubicBezTo>
                    <a:pt x="471" y="209"/>
                    <a:pt x="470" y="209"/>
                    <a:pt x="468" y="207"/>
                  </a:cubicBezTo>
                  <a:cubicBezTo>
                    <a:pt x="462" y="203"/>
                    <a:pt x="472" y="198"/>
                    <a:pt x="477" y="193"/>
                  </a:cubicBezTo>
                  <a:cubicBezTo>
                    <a:pt x="479" y="191"/>
                    <a:pt x="487" y="186"/>
                    <a:pt x="496" y="182"/>
                  </a:cubicBezTo>
                  <a:cubicBezTo>
                    <a:pt x="503" y="179"/>
                    <a:pt x="508" y="177"/>
                    <a:pt x="511" y="175"/>
                  </a:cubicBezTo>
                  <a:cubicBezTo>
                    <a:pt x="516" y="172"/>
                    <a:pt x="521" y="169"/>
                    <a:pt x="522" y="168"/>
                  </a:cubicBezTo>
                  <a:cubicBezTo>
                    <a:pt x="526" y="165"/>
                    <a:pt x="531" y="156"/>
                    <a:pt x="532" y="154"/>
                  </a:cubicBezTo>
                  <a:cubicBezTo>
                    <a:pt x="537" y="148"/>
                    <a:pt x="548" y="143"/>
                    <a:pt x="554" y="140"/>
                  </a:cubicBezTo>
                  <a:cubicBezTo>
                    <a:pt x="725" y="140"/>
                    <a:pt x="725" y="140"/>
                    <a:pt x="725" y="140"/>
                  </a:cubicBezTo>
                  <a:cubicBezTo>
                    <a:pt x="726" y="140"/>
                    <a:pt x="726" y="140"/>
                    <a:pt x="727" y="140"/>
                  </a:cubicBezTo>
                  <a:cubicBezTo>
                    <a:pt x="720" y="145"/>
                    <a:pt x="715" y="150"/>
                    <a:pt x="711" y="155"/>
                  </a:cubicBezTo>
                  <a:cubicBezTo>
                    <a:pt x="709" y="153"/>
                    <a:pt x="704" y="146"/>
                    <a:pt x="703" y="146"/>
                  </a:cubicBezTo>
                  <a:cubicBezTo>
                    <a:pt x="701" y="146"/>
                    <a:pt x="700" y="147"/>
                    <a:pt x="699" y="147"/>
                  </a:cubicBezTo>
                  <a:cubicBezTo>
                    <a:pt x="698" y="148"/>
                    <a:pt x="704" y="154"/>
                    <a:pt x="706" y="158"/>
                  </a:cubicBezTo>
                  <a:cubicBezTo>
                    <a:pt x="708" y="163"/>
                    <a:pt x="711" y="168"/>
                    <a:pt x="715" y="165"/>
                  </a:cubicBezTo>
                  <a:cubicBezTo>
                    <a:pt x="719" y="161"/>
                    <a:pt x="724" y="155"/>
                    <a:pt x="730" y="150"/>
                  </a:cubicBezTo>
                  <a:cubicBezTo>
                    <a:pt x="734" y="147"/>
                    <a:pt x="739" y="144"/>
                    <a:pt x="744" y="142"/>
                  </a:cubicBezTo>
                  <a:cubicBezTo>
                    <a:pt x="748" y="141"/>
                    <a:pt x="751" y="139"/>
                    <a:pt x="756" y="138"/>
                  </a:cubicBezTo>
                  <a:cubicBezTo>
                    <a:pt x="776" y="134"/>
                    <a:pt x="766" y="145"/>
                    <a:pt x="771" y="155"/>
                  </a:cubicBezTo>
                  <a:cubicBezTo>
                    <a:pt x="780" y="175"/>
                    <a:pt x="773" y="196"/>
                    <a:pt x="766" y="207"/>
                  </a:cubicBezTo>
                  <a:cubicBezTo>
                    <a:pt x="759" y="218"/>
                    <a:pt x="739" y="223"/>
                    <a:pt x="735" y="223"/>
                  </a:cubicBezTo>
                  <a:cubicBezTo>
                    <a:pt x="726" y="221"/>
                    <a:pt x="727" y="224"/>
                    <a:pt x="724" y="218"/>
                  </a:cubicBezTo>
                  <a:cubicBezTo>
                    <a:pt x="722" y="216"/>
                    <a:pt x="719" y="213"/>
                    <a:pt x="717" y="210"/>
                  </a:cubicBezTo>
                  <a:cubicBezTo>
                    <a:pt x="715" y="207"/>
                    <a:pt x="713" y="208"/>
                    <a:pt x="711" y="212"/>
                  </a:cubicBezTo>
                  <a:cubicBezTo>
                    <a:pt x="710" y="215"/>
                    <a:pt x="718" y="222"/>
                    <a:pt x="720" y="227"/>
                  </a:cubicBezTo>
                  <a:cubicBezTo>
                    <a:pt x="722" y="230"/>
                    <a:pt x="724" y="233"/>
                    <a:pt x="726" y="237"/>
                  </a:cubicBezTo>
                  <a:cubicBezTo>
                    <a:pt x="726" y="237"/>
                    <a:pt x="729" y="245"/>
                    <a:pt x="729" y="245"/>
                  </a:cubicBezTo>
                  <a:cubicBezTo>
                    <a:pt x="738" y="262"/>
                    <a:pt x="738" y="296"/>
                    <a:pt x="730" y="313"/>
                  </a:cubicBezTo>
                  <a:cubicBezTo>
                    <a:pt x="729" y="314"/>
                    <a:pt x="728" y="315"/>
                    <a:pt x="728" y="315"/>
                  </a:cubicBezTo>
                  <a:cubicBezTo>
                    <a:pt x="725" y="305"/>
                    <a:pt x="719" y="291"/>
                    <a:pt x="717" y="285"/>
                  </a:cubicBezTo>
                  <a:cubicBezTo>
                    <a:pt x="715" y="280"/>
                    <a:pt x="711" y="273"/>
                    <a:pt x="707" y="267"/>
                  </a:cubicBezTo>
                  <a:cubicBezTo>
                    <a:pt x="702" y="261"/>
                    <a:pt x="697" y="257"/>
                    <a:pt x="692" y="255"/>
                  </a:cubicBezTo>
                  <a:cubicBezTo>
                    <a:pt x="691" y="256"/>
                    <a:pt x="691" y="258"/>
                    <a:pt x="692" y="259"/>
                  </a:cubicBezTo>
                  <a:cubicBezTo>
                    <a:pt x="694" y="262"/>
                    <a:pt x="698" y="266"/>
                    <a:pt x="700" y="269"/>
                  </a:cubicBezTo>
                  <a:cubicBezTo>
                    <a:pt x="704" y="276"/>
                    <a:pt x="708" y="284"/>
                    <a:pt x="710" y="288"/>
                  </a:cubicBezTo>
                  <a:cubicBezTo>
                    <a:pt x="714" y="295"/>
                    <a:pt x="720" y="322"/>
                    <a:pt x="725" y="328"/>
                  </a:cubicBezTo>
                  <a:cubicBezTo>
                    <a:pt x="726" y="330"/>
                    <a:pt x="734" y="338"/>
                    <a:pt x="736" y="340"/>
                  </a:cubicBezTo>
                  <a:cubicBezTo>
                    <a:pt x="741" y="342"/>
                    <a:pt x="749" y="345"/>
                    <a:pt x="756" y="344"/>
                  </a:cubicBezTo>
                  <a:cubicBezTo>
                    <a:pt x="745" y="353"/>
                    <a:pt x="716" y="349"/>
                    <a:pt x="709" y="345"/>
                  </a:cubicBezTo>
                  <a:cubicBezTo>
                    <a:pt x="699" y="338"/>
                    <a:pt x="684" y="323"/>
                    <a:pt x="684" y="317"/>
                  </a:cubicBezTo>
                  <a:cubicBezTo>
                    <a:pt x="673" y="316"/>
                    <a:pt x="688" y="339"/>
                    <a:pt x="691" y="344"/>
                  </a:cubicBezTo>
                  <a:cubicBezTo>
                    <a:pt x="695" y="349"/>
                    <a:pt x="700" y="354"/>
                    <a:pt x="702" y="360"/>
                  </a:cubicBezTo>
                  <a:cubicBezTo>
                    <a:pt x="703" y="364"/>
                    <a:pt x="703" y="367"/>
                    <a:pt x="703" y="376"/>
                  </a:cubicBezTo>
                  <a:cubicBezTo>
                    <a:pt x="695" y="401"/>
                    <a:pt x="693" y="403"/>
                    <a:pt x="687" y="414"/>
                  </a:cubicBezTo>
                  <a:cubicBezTo>
                    <a:pt x="685" y="418"/>
                    <a:pt x="681" y="423"/>
                    <a:pt x="679" y="426"/>
                  </a:cubicBezTo>
                  <a:cubicBezTo>
                    <a:pt x="679" y="426"/>
                    <a:pt x="678" y="427"/>
                    <a:pt x="678" y="426"/>
                  </a:cubicBezTo>
                  <a:cubicBezTo>
                    <a:pt x="677" y="410"/>
                    <a:pt x="677" y="410"/>
                    <a:pt x="677" y="410"/>
                  </a:cubicBezTo>
                  <a:cubicBezTo>
                    <a:pt x="677" y="402"/>
                    <a:pt x="672" y="384"/>
                    <a:pt x="667" y="376"/>
                  </a:cubicBezTo>
                  <a:cubicBezTo>
                    <a:pt x="665" y="371"/>
                    <a:pt x="660" y="367"/>
                    <a:pt x="657" y="362"/>
                  </a:cubicBezTo>
                  <a:cubicBezTo>
                    <a:pt x="655" y="359"/>
                    <a:pt x="645" y="354"/>
                    <a:pt x="645" y="352"/>
                  </a:cubicBezTo>
                  <a:cubicBezTo>
                    <a:pt x="640" y="353"/>
                    <a:pt x="649" y="364"/>
                    <a:pt x="655" y="375"/>
                  </a:cubicBezTo>
                  <a:cubicBezTo>
                    <a:pt x="657" y="379"/>
                    <a:pt x="660" y="382"/>
                    <a:pt x="662" y="390"/>
                  </a:cubicBezTo>
                  <a:cubicBezTo>
                    <a:pt x="664" y="395"/>
                    <a:pt x="667" y="401"/>
                    <a:pt x="668" y="414"/>
                  </a:cubicBezTo>
                  <a:cubicBezTo>
                    <a:pt x="669" y="416"/>
                    <a:pt x="669" y="422"/>
                    <a:pt x="669" y="425"/>
                  </a:cubicBezTo>
                  <a:cubicBezTo>
                    <a:pt x="668" y="437"/>
                    <a:pt x="665" y="442"/>
                    <a:pt x="659" y="453"/>
                  </a:cubicBezTo>
                  <a:cubicBezTo>
                    <a:pt x="654" y="462"/>
                    <a:pt x="651" y="469"/>
                    <a:pt x="644" y="481"/>
                  </a:cubicBezTo>
                  <a:cubicBezTo>
                    <a:pt x="642" y="481"/>
                    <a:pt x="638" y="466"/>
                    <a:pt x="637" y="464"/>
                  </a:cubicBezTo>
                  <a:cubicBezTo>
                    <a:pt x="633" y="453"/>
                    <a:pt x="629" y="441"/>
                    <a:pt x="621" y="434"/>
                  </a:cubicBezTo>
                  <a:cubicBezTo>
                    <a:pt x="617" y="430"/>
                    <a:pt x="611" y="422"/>
                    <a:pt x="607" y="416"/>
                  </a:cubicBezTo>
                  <a:cubicBezTo>
                    <a:pt x="606" y="414"/>
                    <a:pt x="603" y="411"/>
                    <a:pt x="602" y="409"/>
                  </a:cubicBezTo>
                  <a:cubicBezTo>
                    <a:pt x="602" y="407"/>
                    <a:pt x="602" y="405"/>
                    <a:pt x="601" y="403"/>
                  </a:cubicBezTo>
                  <a:cubicBezTo>
                    <a:pt x="588" y="407"/>
                    <a:pt x="617" y="446"/>
                    <a:pt x="622" y="453"/>
                  </a:cubicBezTo>
                  <a:cubicBezTo>
                    <a:pt x="623" y="455"/>
                    <a:pt x="627" y="462"/>
                    <a:pt x="629" y="471"/>
                  </a:cubicBezTo>
                  <a:cubicBezTo>
                    <a:pt x="635" y="491"/>
                    <a:pt x="635" y="493"/>
                    <a:pt x="648" y="518"/>
                  </a:cubicBezTo>
                  <a:cubicBezTo>
                    <a:pt x="649" y="521"/>
                    <a:pt x="654" y="526"/>
                    <a:pt x="664" y="529"/>
                  </a:cubicBezTo>
                  <a:cubicBezTo>
                    <a:pt x="670" y="532"/>
                    <a:pt x="675" y="531"/>
                    <a:pt x="665" y="539"/>
                  </a:cubicBezTo>
                  <a:cubicBezTo>
                    <a:pt x="658" y="544"/>
                    <a:pt x="641" y="547"/>
                    <a:pt x="634" y="545"/>
                  </a:cubicBezTo>
                  <a:cubicBezTo>
                    <a:pt x="629" y="544"/>
                    <a:pt x="618" y="545"/>
                    <a:pt x="608" y="537"/>
                  </a:cubicBezTo>
                  <a:cubicBezTo>
                    <a:pt x="594" y="528"/>
                    <a:pt x="586" y="511"/>
                    <a:pt x="576" y="499"/>
                  </a:cubicBezTo>
                  <a:cubicBezTo>
                    <a:pt x="570" y="492"/>
                    <a:pt x="555" y="473"/>
                    <a:pt x="546" y="473"/>
                  </a:cubicBezTo>
                  <a:cubicBezTo>
                    <a:pt x="538" y="473"/>
                    <a:pt x="557" y="489"/>
                    <a:pt x="559" y="491"/>
                  </a:cubicBezTo>
                  <a:cubicBezTo>
                    <a:pt x="572" y="505"/>
                    <a:pt x="584" y="541"/>
                    <a:pt x="609" y="548"/>
                  </a:cubicBezTo>
                  <a:cubicBezTo>
                    <a:pt x="612" y="549"/>
                    <a:pt x="613" y="549"/>
                    <a:pt x="615" y="550"/>
                  </a:cubicBezTo>
                  <a:cubicBezTo>
                    <a:pt x="617" y="551"/>
                    <a:pt x="615" y="554"/>
                    <a:pt x="613" y="559"/>
                  </a:cubicBezTo>
                  <a:cubicBezTo>
                    <a:pt x="609" y="570"/>
                    <a:pt x="609" y="577"/>
                    <a:pt x="598" y="596"/>
                  </a:cubicBezTo>
                  <a:cubicBezTo>
                    <a:pt x="595" y="601"/>
                    <a:pt x="589" y="607"/>
                    <a:pt x="585" y="611"/>
                  </a:cubicBezTo>
                  <a:cubicBezTo>
                    <a:pt x="577" y="617"/>
                    <a:pt x="568" y="626"/>
                    <a:pt x="559" y="631"/>
                  </a:cubicBezTo>
                  <a:cubicBezTo>
                    <a:pt x="556" y="632"/>
                    <a:pt x="551" y="633"/>
                    <a:pt x="548" y="633"/>
                  </a:cubicBezTo>
                  <a:cubicBezTo>
                    <a:pt x="542" y="634"/>
                    <a:pt x="547" y="632"/>
                    <a:pt x="549" y="626"/>
                  </a:cubicBezTo>
                  <a:cubicBezTo>
                    <a:pt x="557" y="602"/>
                    <a:pt x="554" y="609"/>
                    <a:pt x="558" y="599"/>
                  </a:cubicBezTo>
                  <a:cubicBezTo>
                    <a:pt x="560" y="595"/>
                    <a:pt x="574" y="569"/>
                    <a:pt x="568" y="566"/>
                  </a:cubicBezTo>
                  <a:cubicBezTo>
                    <a:pt x="549" y="583"/>
                    <a:pt x="548" y="610"/>
                    <a:pt x="537" y="624"/>
                  </a:cubicBezTo>
                  <a:cubicBezTo>
                    <a:pt x="531" y="631"/>
                    <a:pt x="505" y="656"/>
                    <a:pt x="498" y="658"/>
                  </a:cubicBezTo>
                  <a:cubicBezTo>
                    <a:pt x="489" y="661"/>
                    <a:pt x="493" y="657"/>
                    <a:pt x="497" y="648"/>
                  </a:cubicBezTo>
                  <a:cubicBezTo>
                    <a:pt x="503" y="634"/>
                    <a:pt x="505" y="604"/>
                    <a:pt x="507" y="586"/>
                  </a:cubicBezTo>
                  <a:cubicBezTo>
                    <a:pt x="512" y="546"/>
                    <a:pt x="534" y="539"/>
                    <a:pt x="534" y="521"/>
                  </a:cubicBezTo>
                  <a:cubicBezTo>
                    <a:pt x="527" y="517"/>
                    <a:pt x="502" y="558"/>
                    <a:pt x="495" y="564"/>
                  </a:cubicBezTo>
                  <a:cubicBezTo>
                    <a:pt x="493" y="565"/>
                    <a:pt x="480" y="576"/>
                    <a:pt x="469" y="581"/>
                  </a:cubicBezTo>
                  <a:cubicBezTo>
                    <a:pt x="465" y="582"/>
                    <a:pt x="444" y="588"/>
                    <a:pt x="436" y="588"/>
                  </a:cubicBezTo>
                  <a:cubicBezTo>
                    <a:pt x="432" y="588"/>
                    <a:pt x="405" y="586"/>
                    <a:pt x="412" y="585"/>
                  </a:cubicBezTo>
                  <a:cubicBezTo>
                    <a:pt x="428" y="578"/>
                    <a:pt x="439" y="568"/>
                    <a:pt x="451" y="556"/>
                  </a:cubicBezTo>
                  <a:cubicBezTo>
                    <a:pt x="459" y="547"/>
                    <a:pt x="469" y="538"/>
                    <a:pt x="479" y="530"/>
                  </a:cubicBezTo>
                  <a:cubicBezTo>
                    <a:pt x="480" y="529"/>
                    <a:pt x="481" y="528"/>
                    <a:pt x="481" y="527"/>
                  </a:cubicBezTo>
                  <a:cubicBezTo>
                    <a:pt x="482" y="526"/>
                    <a:pt x="482" y="521"/>
                    <a:pt x="481" y="521"/>
                  </a:cubicBezTo>
                  <a:cubicBezTo>
                    <a:pt x="467" y="529"/>
                    <a:pt x="450" y="543"/>
                    <a:pt x="434" y="557"/>
                  </a:cubicBezTo>
                  <a:cubicBezTo>
                    <a:pt x="425" y="564"/>
                    <a:pt x="417" y="571"/>
                    <a:pt x="401" y="577"/>
                  </a:cubicBezTo>
                  <a:cubicBezTo>
                    <a:pt x="391" y="580"/>
                    <a:pt x="383" y="585"/>
                    <a:pt x="374" y="586"/>
                  </a:cubicBezTo>
                  <a:cubicBezTo>
                    <a:pt x="368" y="586"/>
                    <a:pt x="376" y="580"/>
                    <a:pt x="378" y="578"/>
                  </a:cubicBezTo>
                  <a:cubicBezTo>
                    <a:pt x="382" y="574"/>
                    <a:pt x="386" y="568"/>
                    <a:pt x="390" y="561"/>
                  </a:cubicBezTo>
                  <a:cubicBezTo>
                    <a:pt x="392" y="558"/>
                    <a:pt x="394" y="555"/>
                    <a:pt x="396" y="551"/>
                  </a:cubicBezTo>
                  <a:cubicBezTo>
                    <a:pt x="398" y="548"/>
                    <a:pt x="400" y="545"/>
                    <a:pt x="402" y="542"/>
                  </a:cubicBezTo>
                  <a:cubicBezTo>
                    <a:pt x="410" y="530"/>
                    <a:pt x="420" y="513"/>
                    <a:pt x="432" y="498"/>
                  </a:cubicBezTo>
                  <a:cubicBezTo>
                    <a:pt x="440" y="488"/>
                    <a:pt x="452" y="475"/>
                    <a:pt x="462" y="469"/>
                  </a:cubicBezTo>
                  <a:cubicBezTo>
                    <a:pt x="480" y="470"/>
                    <a:pt x="490" y="465"/>
                    <a:pt x="499" y="460"/>
                  </a:cubicBezTo>
                  <a:cubicBezTo>
                    <a:pt x="502" y="459"/>
                    <a:pt x="522" y="441"/>
                    <a:pt x="519" y="441"/>
                  </a:cubicBezTo>
                  <a:cubicBezTo>
                    <a:pt x="506" y="442"/>
                    <a:pt x="494" y="455"/>
                    <a:pt x="482" y="457"/>
                  </a:cubicBezTo>
                  <a:cubicBezTo>
                    <a:pt x="476" y="459"/>
                    <a:pt x="465" y="460"/>
                    <a:pt x="459" y="458"/>
                  </a:cubicBezTo>
                  <a:cubicBezTo>
                    <a:pt x="455" y="457"/>
                    <a:pt x="452" y="454"/>
                    <a:pt x="448" y="450"/>
                  </a:cubicBezTo>
                  <a:cubicBezTo>
                    <a:pt x="439" y="440"/>
                    <a:pt x="444" y="417"/>
                    <a:pt x="450" y="407"/>
                  </a:cubicBezTo>
                  <a:cubicBezTo>
                    <a:pt x="453" y="403"/>
                    <a:pt x="463" y="392"/>
                    <a:pt x="464" y="393"/>
                  </a:cubicBezTo>
                  <a:close/>
                  <a:moveTo>
                    <a:pt x="262" y="107"/>
                  </a:moveTo>
                  <a:cubicBezTo>
                    <a:pt x="266" y="104"/>
                    <a:pt x="271" y="100"/>
                    <a:pt x="274" y="95"/>
                  </a:cubicBezTo>
                  <a:cubicBezTo>
                    <a:pt x="275" y="93"/>
                    <a:pt x="276" y="92"/>
                    <a:pt x="277" y="90"/>
                  </a:cubicBezTo>
                  <a:cubicBezTo>
                    <a:pt x="277" y="90"/>
                    <a:pt x="277" y="89"/>
                    <a:pt x="278" y="89"/>
                  </a:cubicBezTo>
                  <a:cubicBezTo>
                    <a:pt x="281" y="98"/>
                    <a:pt x="278" y="116"/>
                    <a:pt x="271" y="127"/>
                  </a:cubicBezTo>
                  <a:cubicBezTo>
                    <a:pt x="267" y="135"/>
                    <a:pt x="262" y="137"/>
                    <a:pt x="257" y="134"/>
                  </a:cubicBezTo>
                  <a:cubicBezTo>
                    <a:pt x="253" y="132"/>
                    <a:pt x="250" y="129"/>
                    <a:pt x="250" y="125"/>
                  </a:cubicBezTo>
                  <a:cubicBezTo>
                    <a:pt x="249" y="121"/>
                    <a:pt x="251" y="117"/>
                    <a:pt x="255" y="113"/>
                  </a:cubicBezTo>
                  <a:cubicBezTo>
                    <a:pt x="257" y="111"/>
                    <a:pt x="259" y="109"/>
                    <a:pt x="262" y="107"/>
                  </a:cubicBezTo>
                  <a:close/>
                  <a:moveTo>
                    <a:pt x="132" y="61"/>
                  </a:moveTo>
                  <a:cubicBezTo>
                    <a:pt x="133" y="61"/>
                    <a:pt x="133" y="61"/>
                    <a:pt x="133" y="61"/>
                  </a:cubicBezTo>
                  <a:cubicBezTo>
                    <a:pt x="141" y="62"/>
                    <a:pt x="153" y="68"/>
                    <a:pt x="159" y="74"/>
                  </a:cubicBezTo>
                  <a:cubicBezTo>
                    <a:pt x="167" y="82"/>
                    <a:pt x="171" y="90"/>
                    <a:pt x="169" y="95"/>
                  </a:cubicBezTo>
                  <a:cubicBezTo>
                    <a:pt x="169" y="99"/>
                    <a:pt x="165" y="102"/>
                    <a:pt x="159" y="104"/>
                  </a:cubicBezTo>
                  <a:cubicBezTo>
                    <a:pt x="156" y="106"/>
                    <a:pt x="152" y="105"/>
                    <a:pt x="148" y="103"/>
                  </a:cubicBezTo>
                  <a:cubicBezTo>
                    <a:pt x="145" y="100"/>
                    <a:pt x="142" y="97"/>
                    <a:pt x="142" y="94"/>
                  </a:cubicBezTo>
                  <a:cubicBezTo>
                    <a:pt x="141" y="81"/>
                    <a:pt x="134" y="69"/>
                    <a:pt x="129" y="61"/>
                  </a:cubicBezTo>
                  <a:cubicBezTo>
                    <a:pt x="130" y="61"/>
                    <a:pt x="131" y="61"/>
                    <a:pt x="132" y="61"/>
                  </a:cubicBezTo>
                  <a:close/>
                  <a:moveTo>
                    <a:pt x="63" y="184"/>
                  </a:moveTo>
                  <a:cubicBezTo>
                    <a:pt x="66" y="181"/>
                    <a:pt x="70" y="178"/>
                    <a:pt x="72" y="177"/>
                  </a:cubicBezTo>
                  <a:cubicBezTo>
                    <a:pt x="83" y="171"/>
                    <a:pt x="91" y="171"/>
                    <a:pt x="99" y="175"/>
                  </a:cubicBezTo>
                  <a:cubicBezTo>
                    <a:pt x="107" y="178"/>
                    <a:pt x="109" y="181"/>
                    <a:pt x="109" y="189"/>
                  </a:cubicBezTo>
                  <a:cubicBezTo>
                    <a:pt x="108" y="194"/>
                    <a:pt x="106" y="197"/>
                    <a:pt x="100" y="199"/>
                  </a:cubicBezTo>
                  <a:cubicBezTo>
                    <a:pt x="92" y="202"/>
                    <a:pt x="89" y="200"/>
                    <a:pt x="82" y="196"/>
                  </a:cubicBezTo>
                  <a:cubicBezTo>
                    <a:pt x="79" y="195"/>
                    <a:pt x="79" y="195"/>
                    <a:pt x="79" y="195"/>
                  </a:cubicBezTo>
                  <a:cubicBezTo>
                    <a:pt x="78" y="194"/>
                    <a:pt x="75" y="192"/>
                    <a:pt x="63" y="184"/>
                  </a:cubicBezTo>
                  <a:close/>
                  <a:moveTo>
                    <a:pt x="154" y="340"/>
                  </a:moveTo>
                  <a:cubicBezTo>
                    <a:pt x="147" y="339"/>
                    <a:pt x="140" y="336"/>
                    <a:pt x="135" y="334"/>
                  </a:cubicBezTo>
                  <a:cubicBezTo>
                    <a:pt x="136" y="333"/>
                    <a:pt x="138" y="333"/>
                    <a:pt x="139" y="332"/>
                  </a:cubicBezTo>
                  <a:cubicBezTo>
                    <a:pt x="146" y="329"/>
                    <a:pt x="152" y="323"/>
                    <a:pt x="155" y="318"/>
                  </a:cubicBezTo>
                  <a:cubicBezTo>
                    <a:pt x="156" y="317"/>
                    <a:pt x="158" y="316"/>
                    <a:pt x="161" y="315"/>
                  </a:cubicBezTo>
                  <a:cubicBezTo>
                    <a:pt x="163" y="314"/>
                    <a:pt x="167" y="314"/>
                    <a:pt x="169" y="314"/>
                  </a:cubicBezTo>
                  <a:cubicBezTo>
                    <a:pt x="173" y="315"/>
                    <a:pt x="175" y="316"/>
                    <a:pt x="176" y="317"/>
                  </a:cubicBezTo>
                  <a:cubicBezTo>
                    <a:pt x="178" y="320"/>
                    <a:pt x="178" y="321"/>
                    <a:pt x="178" y="323"/>
                  </a:cubicBezTo>
                  <a:cubicBezTo>
                    <a:pt x="178" y="330"/>
                    <a:pt x="176" y="334"/>
                    <a:pt x="172" y="337"/>
                  </a:cubicBezTo>
                  <a:cubicBezTo>
                    <a:pt x="168" y="340"/>
                    <a:pt x="162" y="341"/>
                    <a:pt x="154" y="340"/>
                  </a:cubicBezTo>
                  <a:close/>
                  <a:moveTo>
                    <a:pt x="344" y="545"/>
                  </a:moveTo>
                  <a:cubicBezTo>
                    <a:pt x="355" y="528"/>
                    <a:pt x="362" y="525"/>
                    <a:pt x="376" y="518"/>
                  </a:cubicBezTo>
                  <a:cubicBezTo>
                    <a:pt x="369" y="513"/>
                    <a:pt x="354" y="519"/>
                    <a:pt x="346" y="521"/>
                  </a:cubicBezTo>
                  <a:cubicBezTo>
                    <a:pt x="325" y="527"/>
                    <a:pt x="310" y="529"/>
                    <a:pt x="303" y="537"/>
                  </a:cubicBezTo>
                  <a:cubicBezTo>
                    <a:pt x="302" y="525"/>
                    <a:pt x="303" y="516"/>
                    <a:pt x="307" y="506"/>
                  </a:cubicBezTo>
                  <a:cubicBezTo>
                    <a:pt x="312" y="492"/>
                    <a:pt x="320" y="491"/>
                    <a:pt x="338" y="489"/>
                  </a:cubicBezTo>
                  <a:cubicBezTo>
                    <a:pt x="339" y="482"/>
                    <a:pt x="319" y="488"/>
                    <a:pt x="306" y="488"/>
                  </a:cubicBezTo>
                  <a:cubicBezTo>
                    <a:pt x="299" y="488"/>
                    <a:pt x="295" y="488"/>
                    <a:pt x="289" y="486"/>
                  </a:cubicBezTo>
                  <a:cubicBezTo>
                    <a:pt x="286" y="485"/>
                    <a:pt x="284" y="483"/>
                    <a:pt x="282" y="481"/>
                  </a:cubicBezTo>
                  <a:cubicBezTo>
                    <a:pt x="281" y="480"/>
                    <a:pt x="278" y="476"/>
                    <a:pt x="277" y="475"/>
                  </a:cubicBezTo>
                  <a:cubicBezTo>
                    <a:pt x="285" y="475"/>
                    <a:pt x="308" y="471"/>
                    <a:pt x="317" y="462"/>
                  </a:cubicBezTo>
                  <a:cubicBezTo>
                    <a:pt x="316" y="458"/>
                    <a:pt x="305" y="463"/>
                    <a:pt x="293" y="464"/>
                  </a:cubicBezTo>
                  <a:cubicBezTo>
                    <a:pt x="275" y="465"/>
                    <a:pt x="261" y="466"/>
                    <a:pt x="259" y="457"/>
                  </a:cubicBezTo>
                  <a:cubicBezTo>
                    <a:pt x="263" y="456"/>
                    <a:pt x="267" y="455"/>
                    <a:pt x="271" y="453"/>
                  </a:cubicBezTo>
                  <a:cubicBezTo>
                    <a:pt x="273" y="452"/>
                    <a:pt x="276" y="450"/>
                    <a:pt x="279" y="449"/>
                  </a:cubicBezTo>
                  <a:cubicBezTo>
                    <a:pt x="281" y="447"/>
                    <a:pt x="281" y="448"/>
                    <a:pt x="287" y="442"/>
                  </a:cubicBezTo>
                  <a:cubicBezTo>
                    <a:pt x="291" y="439"/>
                    <a:pt x="294" y="436"/>
                    <a:pt x="299" y="436"/>
                  </a:cubicBezTo>
                  <a:cubicBezTo>
                    <a:pt x="299" y="430"/>
                    <a:pt x="287" y="434"/>
                    <a:pt x="283" y="436"/>
                  </a:cubicBezTo>
                  <a:cubicBezTo>
                    <a:pt x="277" y="440"/>
                    <a:pt x="265" y="446"/>
                    <a:pt x="258" y="447"/>
                  </a:cubicBezTo>
                  <a:cubicBezTo>
                    <a:pt x="254" y="448"/>
                    <a:pt x="249" y="448"/>
                    <a:pt x="244" y="448"/>
                  </a:cubicBezTo>
                  <a:cubicBezTo>
                    <a:pt x="242" y="448"/>
                    <a:pt x="239" y="448"/>
                    <a:pt x="237" y="449"/>
                  </a:cubicBezTo>
                  <a:cubicBezTo>
                    <a:pt x="235" y="450"/>
                    <a:pt x="232" y="451"/>
                    <a:pt x="230" y="454"/>
                  </a:cubicBezTo>
                  <a:cubicBezTo>
                    <a:pt x="232" y="440"/>
                    <a:pt x="237" y="427"/>
                    <a:pt x="252" y="418"/>
                  </a:cubicBezTo>
                  <a:cubicBezTo>
                    <a:pt x="259" y="415"/>
                    <a:pt x="258" y="416"/>
                    <a:pt x="264" y="414"/>
                  </a:cubicBezTo>
                  <a:cubicBezTo>
                    <a:pt x="270" y="412"/>
                    <a:pt x="276" y="410"/>
                    <a:pt x="277" y="404"/>
                  </a:cubicBezTo>
                  <a:cubicBezTo>
                    <a:pt x="272" y="402"/>
                    <a:pt x="266" y="409"/>
                    <a:pt x="259" y="409"/>
                  </a:cubicBezTo>
                  <a:cubicBezTo>
                    <a:pt x="253" y="409"/>
                    <a:pt x="245" y="410"/>
                    <a:pt x="240" y="407"/>
                  </a:cubicBezTo>
                  <a:cubicBezTo>
                    <a:pt x="233" y="405"/>
                    <a:pt x="230" y="403"/>
                    <a:pt x="225" y="398"/>
                  </a:cubicBezTo>
                  <a:cubicBezTo>
                    <a:pt x="223" y="395"/>
                    <a:pt x="221" y="394"/>
                    <a:pt x="220" y="390"/>
                  </a:cubicBezTo>
                  <a:cubicBezTo>
                    <a:pt x="220" y="390"/>
                    <a:pt x="231" y="393"/>
                    <a:pt x="237" y="386"/>
                  </a:cubicBezTo>
                  <a:cubicBezTo>
                    <a:pt x="241" y="382"/>
                    <a:pt x="244" y="376"/>
                    <a:pt x="244" y="371"/>
                  </a:cubicBezTo>
                  <a:cubicBezTo>
                    <a:pt x="246" y="353"/>
                    <a:pt x="239" y="350"/>
                    <a:pt x="229" y="338"/>
                  </a:cubicBezTo>
                  <a:cubicBezTo>
                    <a:pt x="223" y="331"/>
                    <a:pt x="219" y="324"/>
                    <a:pt x="215" y="319"/>
                  </a:cubicBezTo>
                  <a:cubicBezTo>
                    <a:pt x="212" y="316"/>
                    <a:pt x="209" y="321"/>
                    <a:pt x="210" y="326"/>
                  </a:cubicBezTo>
                  <a:cubicBezTo>
                    <a:pt x="210" y="326"/>
                    <a:pt x="211" y="327"/>
                    <a:pt x="211" y="327"/>
                  </a:cubicBezTo>
                  <a:cubicBezTo>
                    <a:pt x="207" y="335"/>
                    <a:pt x="199" y="344"/>
                    <a:pt x="190" y="348"/>
                  </a:cubicBezTo>
                  <a:cubicBezTo>
                    <a:pt x="186" y="350"/>
                    <a:pt x="181" y="348"/>
                    <a:pt x="177" y="344"/>
                  </a:cubicBezTo>
                  <a:cubicBezTo>
                    <a:pt x="177" y="344"/>
                    <a:pt x="177" y="344"/>
                    <a:pt x="178" y="344"/>
                  </a:cubicBezTo>
                  <a:cubicBezTo>
                    <a:pt x="183" y="340"/>
                    <a:pt x="186" y="333"/>
                    <a:pt x="187" y="323"/>
                  </a:cubicBezTo>
                  <a:cubicBezTo>
                    <a:pt x="187" y="318"/>
                    <a:pt x="185" y="315"/>
                    <a:pt x="183" y="312"/>
                  </a:cubicBezTo>
                  <a:cubicBezTo>
                    <a:pt x="180" y="308"/>
                    <a:pt x="175" y="307"/>
                    <a:pt x="171" y="306"/>
                  </a:cubicBezTo>
                  <a:cubicBezTo>
                    <a:pt x="167" y="305"/>
                    <a:pt x="162" y="305"/>
                    <a:pt x="158" y="306"/>
                  </a:cubicBezTo>
                  <a:cubicBezTo>
                    <a:pt x="158" y="307"/>
                    <a:pt x="157" y="307"/>
                    <a:pt x="157" y="307"/>
                  </a:cubicBezTo>
                  <a:cubicBezTo>
                    <a:pt x="156" y="298"/>
                    <a:pt x="157" y="295"/>
                    <a:pt x="157" y="293"/>
                  </a:cubicBezTo>
                  <a:cubicBezTo>
                    <a:pt x="159" y="288"/>
                    <a:pt x="161" y="286"/>
                    <a:pt x="167" y="280"/>
                  </a:cubicBezTo>
                  <a:cubicBezTo>
                    <a:pt x="171" y="276"/>
                    <a:pt x="171" y="276"/>
                    <a:pt x="176" y="274"/>
                  </a:cubicBezTo>
                  <a:cubicBezTo>
                    <a:pt x="181" y="272"/>
                    <a:pt x="188" y="275"/>
                    <a:pt x="188" y="268"/>
                  </a:cubicBezTo>
                  <a:cubicBezTo>
                    <a:pt x="183" y="267"/>
                    <a:pt x="180" y="265"/>
                    <a:pt x="176" y="266"/>
                  </a:cubicBezTo>
                  <a:cubicBezTo>
                    <a:pt x="167" y="260"/>
                    <a:pt x="153" y="250"/>
                    <a:pt x="149" y="238"/>
                  </a:cubicBezTo>
                  <a:cubicBezTo>
                    <a:pt x="151" y="235"/>
                    <a:pt x="151" y="232"/>
                    <a:pt x="149" y="230"/>
                  </a:cubicBezTo>
                  <a:cubicBezTo>
                    <a:pt x="140" y="227"/>
                    <a:pt x="146" y="241"/>
                    <a:pt x="131" y="243"/>
                  </a:cubicBezTo>
                  <a:cubicBezTo>
                    <a:pt x="112" y="246"/>
                    <a:pt x="96" y="240"/>
                    <a:pt x="88" y="222"/>
                  </a:cubicBezTo>
                  <a:cubicBezTo>
                    <a:pt x="87" y="220"/>
                    <a:pt x="85" y="213"/>
                    <a:pt x="86" y="208"/>
                  </a:cubicBezTo>
                  <a:cubicBezTo>
                    <a:pt x="88" y="209"/>
                    <a:pt x="91" y="209"/>
                    <a:pt x="93" y="209"/>
                  </a:cubicBezTo>
                  <a:cubicBezTo>
                    <a:pt x="96" y="209"/>
                    <a:pt x="100" y="209"/>
                    <a:pt x="103" y="207"/>
                  </a:cubicBezTo>
                  <a:cubicBezTo>
                    <a:pt x="109" y="205"/>
                    <a:pt x="117" y="201"/>
                    <a:pt x="117" y="189"/>
                  </a:cubicBezTo>
                  <a:cubicBezTo>
                    <a:pt x="118" y="177"/>
                    <a:pt x="113" y="172"/>
                    <a:pt x="103" y="167"/>
                  </a:cubicBezTo>
                  <a:cubicBezTo>
                    <a:pt x="101" y="166"/>
                    <a:pt x="99" y="166"/>
                    <a:pt x="97" y="165"/>
                  </a:cubicBezTo>
                  <a:cubicBezTo>
                    <a:pt x="104" y="156"/>
                    <a:pt x="128" y="150"/>
                    <a:pt x="140" y="160"/>
                  </a:cubicBezTo>
                  <a:cubicBezTo>
                    <a:pt x="143" y="162"/>
                    <a:pt x="145" y="164"/>
                    <a:pt x="148" y="167"/>
                  </a:cubicBezTo>
                  <a:cubicBezTo>
                    <a:pt x="148" y="169"/>
                    <a:pt x="149" y="171"/>
                    <a:pt x="151" y="174"/>
                  </a:cubicBezTo>
                  <a:cubicBezTo>
                    <a:pt x="152" y="176"/>
                    <a:pt x="153" y="187"/>
                    <a:pt x="157" y="187"/>
                  </a:cubicBezTo>
                  <a:cubicBezTo>
                    <a:pt x="162" y="188"/>
                    <a:pt x="161" y="184"/>
                    <a:pt x="160" y="180"/>
                  </a:cubicBezTo>
                  <a:cubicBezTo>
                    <a:pt x="166" y="186"/>
                    <a:pt x="171" y="192"/>
                    <a:pt x="177" y="197"/>
                  </a:cubicBezTo>
                  <a:cubicBezTo>
                    <a:pt x="181" y="200"/>
                    <a:pt x="202" y="213"/>
                    <a:pt x="209" y="217"/>
                  </a:cubicBezTo>
                  <a:cubicBezTo>
                    <a:pt x="214" y="219"/>
                    <a:pt x="220" y="223"/>
                    <a:pt x="224" y="224"/>
                  </a:cubicBezTo>
                  <a:cubicBezTo>
                    <a:pt x="228" y="225"/>
                    <a:pt x="230" y="226"/>
                    <a:pt x="229" y="219"/>
                  </a:cubicBezTo>
                  <a:cubicBezTo>
                    <a:pt x="228" y="218"/>
                    <a:pt x="222" y="213"/>
                    <a:pt x="214" y="208"/>
                  </a:cubicBezTo>
                  <a:cubicBezTo>
                    <a:pt x="207" y="204"/>
                    <a:pt x="198" y="199"/>
                    <a:pt x="193" y="195"/>
                  </a:cubicBezTo>
                  <a:cubicBezTo>
                    <a:pt x="166" y="173"/>
                    <a:pt x="169" y="173"/>
                    <a:pt x="160" y="162"/>
                  </a:cubicBezTo>
                  <a:cubicBezTo>
                    <a:pt x="160" y="161"/>
                    <a:pt x="160" y="160"/>
                    <a:pt x="161" y="160"/>
                  </a:cubicBezTo>
                  <a:cubicBezTo>
                    <a:pt x="162" y="159"/>
                    <a:pt x="163" y="158"/>
                    <a:pt x="164" y="157"/>
                  </a:cubicBezTo>
                  <a:cubicBezTo>
                    <a:pt x="165" y="157"/>
                    <a:pt x="167" y="155"/>
                    <a:pt x="167" y="154"/>
                  </a:cubicBezTo>
                  <a:cubicBezTo>
                    <a:pt x="166" y="153"/>
                    <a:pt x="165" y="152"/>
                    <a:pt x="163" y="152"/>
                  </a:cubicBezTo>
                  <a:cubicBezTo>
                    <a:pt x="161" y="151"/>
                    <a:pt x="160" y="152"/>
                    <a:pt x="159" y="153"/>
                  </a:cubicBezTo>
                  <a:cubicBezTo>
                    <a:pt x="157" y="154"/>
                    <a:pt x="156" y="156"/>
                    <a:pt x="155" y="157"/>
                  </a:cubicBezTo>
                  <a:cubicBezTo>
                    <a:pt x="145" y="148"/>
                    <a:pt x="133" y="144"/>
                    <a:pt x="121" y="145"/>
                  </a:cubicBezTo>
                  <a:cubicBezTo>
                    <a:pt x="120" y="141"/>
                    <a:pt x="119" y="134"/>
                    <a:pt x="119" y="132"/>
                  </a:cubicBezTo>
                  <a:cubicBezTo>
                    <a:pt x="119" y="128"/>
                    <a:pt x="119" y="122"/>
                    <a:pt x="119" y="118"/>
                  </a:cubicBezTo>
                  <a:cubicBezTo>
                    <a:pt x="121" y="109"/>
                    <a:pt x="128" y="102"/>
                    <a:pt x="134" y="98"/>
                  </a:cubicBezTo>
                  <a:cubicBezTo>
                    <a:pt x="136" y="102"/>
                    <a:pt x="138" y="107"/>
                    <a:pt x="143" y="110"/>
                  </a:cubicBezTo>
                  <a:cubicBezTo>
                    <a:pt x="147" y="113"/>
                    <a:pt x="152" y="114"/>
                    <a:pt x="156" y="114"/>
                  </a:cubicBezTo>
                  <a:cubicBezTo>
                    <a:pt x="158" y="114"/>
                    <a:pt x="160" y="113"/>
                    <a:pt x="163" y="113"/>
                  </a:cubicBezTo>
                  <a:cubicBezTo>
                    <a:pt x="171" y="109"/>
                    <a:pt x="177" y="104"/>
                    <a:pt x="178" y="97"/>
                  </a:cubicBezTo>
                  <a:cubicBezTo>
                    <a:pt x="179" y="93"/>
                    <a:pt x="178" y="88"/>
                    <a:pt x="176" y="84"/>
                  </a:cubicBezTo>
                  <a:cubicBezTo>
                    <a:pt x="198" y="87"/>
                    <a:pt x="204" y="102"/>
                    <a:pt x="207" y="119"/>
                  </a:cubicBezTo>
                  <a:cubicBezTo>
                    <a:pt x="205" y="121"/>
                    <a:pt x="202" y="124"/>
                    <a:pt x="202" y="126"/>
                  </a:cubicBezTo>
                  <a:cubicBezTo>
                    <a:pt x="201" y="127"/>
                    <a:pt x="195" y="131"/>
                    <a:pt x="197" y="132"/>
                  </a:cubicBezTo>
                  <a:cubicBezTo>
                    <a:pt x="200" y="137"/>
                    <a:pt x="206" y="130"/>
                    <a:pt x="207" y="129"/>
                  </a:cubicBezTo>
                  <a:cubicBezTo>
                    <a:pt x="207" y="128"/>
                    <a:pt x="208" y="127"/>
                    <a:pt x="208" y="127"/>
                  </a:cubicBezTo>
                  <a:cubicBezTo>
                    <a:pt x="209" y="130"/>
                    <a:pt x="209" y="134"/>
                    <a:pt x="209" y="137"/>
                  </a:cubicBezTo>
                  <a:cubicBezTo>
                    <a:pt x="210" y="144"/>
                    <a:pt x="217" y="159"/>
                    <a:pt x="224" y="171"/>
                  </a:cubicBezTo>
                  <a:cubicBezTo>
                    <a:pt x="233" y="184"/>
                    <a:pt x="240" y="196"/>
                    <a:pt x="246" y="196"/>
                  </a:cubicBezTo>
                  <a:cubicBezTo>
                    <a:pt x="250" y="196"/>
                    <a:pt x="250" y="194"/>
                    <a:pt x="249" y="191"/>
                  </a:cubicBezTo>
                  <a:cubicBezTo>
                    <a:pt x="248" y="188"/>
                    <a:pt x="246" y="185"/>
                    <a:pt x="245" y="184"/>
                  </a:cubicBezTo>
                  <a:cubicBezTo>
                    <a:pt x="239" y="177"/>
                    <a:pt x="233" y="167"/>
                    <a:pt x="228" y="155"/>
                  </a:cubicBezTo>
                  <a:cubicBezTo>
                    <a:pt x="231" y="155"/>
                    <a:pt x="233" y="155"/>
                    <a:pt x="234" y="153"/>
                  </a:cubicBezTo>
                  <a:cubicBezTo>
                    <a:pt x="236" y="149"/>
                    <a:pt x="231" y="150"/>
                    <a:pt x="228" y="150"/>
                  </a:cubicBezTo>
                  <a:cubicBezTo>
                    <a:pt x="227" y="149"/>
                    <a:pt x="226" y="149"/>
                    <a:pt x="225" y="148"/>
                  </a:cubicBezTo>
                  <a:cubicBezTo>
                    <a:pt x="221" y="138"/>
                    <a:pt x="218" y="129"/>
                    <a:pt x="218" y="121"/>
                  </a:cubicBezTo>
                  <a:cubicBezTo>
                    <a:pt x="217" y="119"/>
                    <a:pt x="217" y="118"/>
                    <a:pt x="217" y="116"/>
                  </a:cubicBezTo>
                  <a:cubicBezTo>
                    <a:pt x="225" y="107"/>
                    <a:pt x="234" y="101"/>
                    <a:pt x="245" y="113"/>
                  </a:cubicBezTo>
                  <a:cubicBezTo>
                    <a:pt x="242" y="117"/>
                    <a:pt x="240" y="121"/>
                    <a:pt x="241" y="126"/>
                  </a:cubicBezTo>
                  <a:cubicBezTo>
                    <a:pt x="242" y="130"/>
                    <a:pt x="244" y="137"/>
                    <a:pt x="253" y="142"/>
                  </a:cubicBezTo>
                  <a:cubicBezTo>
                    <a:pt x="256" y="143"/>
                    <a:pt x="258" y="144"/>
                    <a:pt x="261" y="144"/>
                  </a:cubicBezTo>
                  <a:cubicBezTo>
                    <a:pt x="265" y="144"/>
                    <a:pt x="269" y="142"/>
                    <a:pt x="273" y="139"/>
                  </a:cubicBezTo>
                  <a:cubicBezTo>
                    <a:pt x="282" y="139"/>
                    <a:pt x="284" y="156"/>
                    <a:pt x="281" y="166"/>
                  </a:cubicBezTo>
                  <a:cubicBezTo>
                    <a:pt x="280" y="169"/>
                    <a:pt x="279" y="171"/>
                    <a:pt x="278" y="173"/>
                  </a:cubicBezTo>
                  <a:cubicBezTo>
                    <a:pt x="277" y="173"/>
                    <a:pt x="277" y="174"/>
                    <a:pt x="277" y="174"/>
                  </a:cubicBezTo>
                  <a:cubicBezTo>
                    <a:pt x="272" y="177"/>
                    <a:pt x="262" y="176"/>
                    <a:pt x="266" y="180"/>
                  </a:cubicBezTo>
                  <a:cubicBezTo>
                    <a:pt x="267" y="182"/>
                    <a:pt x="269" y="182"/>
                    <a:pt x="271" y="182"/>
                  </a:cubicBezTo>
                  <a:cubicBezTo>
                    <a:pt x="268" y="187"/>
                    <a:pt x="265" y="193"/>
                    <a:pt x="266" y="199"/>
                  </a:cubicBezTo>
                  <a:cubicBezTo>
                    <a:pt x="267" y="218"/>
                    <a:pt x="283" y="238"/>
                    <a:pt x="296" y="254"/>
                  </a:cubicBezTo>
                  <a:cubicBezTo>
                    <a:pt x="303" y="262"/>
                    <a:pt x="346" y="305"/>
                    <a:pt x="352" y="310"/>
                  </a:cubicBezTo>
                  <a:cubicBezTo>
                    <a:pt x="372" y="330"/>
                    <a:pt x="395" y="349"/>
                    <a:pt x="415" y="372"/>
                  </a:cubicBezTo>
                  <a:cubicBezTo>
                    <a:pt x="420" y="378"/>
                    <a:pt x="427" y="385"/>
                    <a:pt x="431" y="393"/>
                  </a:cubicBezTo>
                  <a:cubicBezTo>
                    <a:pt x="434" y="398"/>
                    <a:pt x="435" y="403"/>
                    <a:pt x="436" y="409"/>
                  </a:cubicBezTo>
                  <a:cubicBezTo>
                    <a:pt x="436" y="409"/>
                    <a:pt x="436" y="409"/>
                    <a:pt x="436" y="410"/>
                  </a:cubicBezTo>
                  <a:cubicBezTo>
                    <a:pt x="424" y="398"/>
                    <a:pt x="411" y="381"/>
                    <a:pt x="398" y="369"/>
                  </a:cubicBezTo>
                  <a:cubicBezTo>
                    <a:pt x="390" y="362"/>
                    <a:pt x="366" y="333"/>
                    <a:pt x="361" y="336"/>
                  </a:cubicBezTo>
                  <a:cubicBezTo>
                    <a:pt x="358" y="343"/>
                    <a:pt x="382" y="362"/>
                    <a:pt x="395" y="376"/>
                  </a:cubicBezTo>
                  <a:cubicBezTo>
                    <a:pt x="401" y="383"/>
                    <a:pt x="407" y="388"/>
                    <a:pt x="414" y="397"/>
                  </a:cubicBezTo>
                  <a:cubicBezTo>
                    <a:pt x="417" y="401"/>
                    <a:pt x="421" y="404"/>
                    <a:pt x="424" y="408"/>
                  </a:cubicBezTo>
                  <a:cubicBezTo>
                    <a:pt x="425" y="409"/>
                    <a:pt x="430" y="415"/>
                    <a:pt x="433" y="419"/>
                  </a:cubicBezTo>
                  <a:cubicBezTo>
                    <a:pt x="428" y="440"/>
                    <a:pt x="434" y="462"/>
                    <a:pt x="446" y="466"/>
                  </a:cubicBezTo>
                  <a:cubicBezTo>
                    <a:pt x="435" y="476"/>
                    <a:pt x="419" y="494"/>
                    <a:pt x="410" y="505"/>
                  </a:cubicBezTo>
                  <a:cubicBezTo>
                    <a:pt x="405" y="511"/>
                    <a:pt x="400" y="519"/>
                    <a:pt x="396" y="526"/>
                  </a:cubicBezTo>
                  <a:cubicBezTo>
                    <a:pt x="393" y="532"/>
                    <a:pt x="386" y="543"/>
                    <a:pt x="383" y="549"/>
                  </a:cubicBezTo>
                  <a:cubicBezTo>
                    <a:pt x="379" y="556"/>
                    <a:pt x="369" y="571"/>
                    <a:pt x="363" y="576"/>
                  </a:cubicBezTo>
                  <a:cubicBezTo>
                    <a:pt x="359" y="581"/>
                    <a:pt x="350" y="587"/>
                    <a:pt x="342" y="592"/>
                  </a:cubicBezTo>
                  <a:cubicBezTo>
                    <a:pt x="341" y="587"/>
                    <a:pt x="339" y="583"/>
                    <a:pt x="338" y="577"/>
                  </a:cubicBezTo>
                  <a:cubicBezTo>
                    <a:pt x="338" y="565"/>
                    <a:pt x="339" y="553"/>
                    <a:pt x="344" y="545"/>
                  </a:cubicBezTo>
                  <a:close/>
                  <a:moveTo>
                    <a:pt x="77" y="636"/>
                  </a:moveTo>
                  <a:cubicBezTo>
                    <a:pt x="87" y="636"/>
                    <a:pt x="103" y="637"/>
                    <a:pt x="110" y="644"/>
                  </a:cubicBezTo>
                  <a:cubicBezTo>
                    <a:pt x="114" y="649"/>
                    <a:pt x="115" y="655"/>
                    <a:pt x="113" y="663"/>
                  </a:cubicBezTo>
                  <a:cubicBezTo>
                    <a:pt x="112" y="667"/>
                    <a:pt x="110" y="669"/>
                    <a:pt x="107" y="669"/>
                  </a:cubicBezTo>
                  <a:cubicBezTo>
                    <a:pt x="102" y="670"/>
                    <a:pt x="95" y="668"/>
                    <a:pt x="92" y="663"/>
                  </a:cubicBezTo>
                  <a:cubicBezTo>
                    <a:pt x="89" y="659"/>
                    <a:pt x="87" y="656"/>
                    <a:pt x="85" y="651"/>
                  </a:cubicBezTo>
                  <a:cubicBezTo>
                    <a:pt x="84" y="649"/>
                    <a:pt x="83" y="646"/>
                    <a:pt x="82" y="644"/>
                  </a:cubicBezTo>
                  <a:cubicBezTo>
                    <a:pt x="80" y="640"/>
                    <a:pt x="78" y="638"/>
                    <a:pt x="77" y="636"/>
                  </a:cubicBezTo>
                  <a:close/>
                  <a:moveTo>
                    <a:pt x="11" y="768"/>
                  </a:moveTo>
                  <a:cubicBezTo>
                    <a:pt x="14" y="760"/>
                    <a:pt x="25" y="746"/>
                    <a:pt x="32" y="742"/>
                  </a:cubicBezTo>
                  <a:cubicBezTo>
                    <a:pt x="37" y="740"/>
                    <a:pt x="41" y="738"/>
                    <a:pt x="46" y="738"/>
                  </a:cubicBezTo>
                  <a:cubicBezTo>
                    <a:pt x="49" y="738"/>
                    <a:pt x="51" y="739"/>
                    <a:pt x="53" y="740"/>
                  </a:cubicBezTo>
                  <a:cubicBezTo>
                    <a:pt x="58" y="742"/>
                    <a:pt x="62" y="747"/>
                    <a:pt x="63" y="755"/>
                  </a:cubicBezTo>
                  <a:cubicBezTo>
                    <a:pt x="63" y="757"/>
                    <a:pt x="62" y="760"/>
                    <a:pt x="60" y="762"/>
                  </a:cubicBezTo>
                  <a:cubicBezTo>
                    <a:pt x="57" y="766"/>
                    <a:pt x="50" y="769"/>
                    <a:pt x="45" y="768"/>
                  </a:cubicBezTo>
                  <a:cubicBezTo>
                    <a:pt x="33" y="767"/>
                    <a:pt x="19" y="770"/>
                    <a:pt x="10" y="773"/>
                  </a:cubicBezTo>
                  <a:cubicBezTo>
                    <a:pt x="10" y="771"/>
                    <a:pt x="11" y="769"/>
                    <a:pt x="11" y="768"/>
                  </a:cubicBezTo>
                  <a:close/>
                  <a:moveTo>
                    <a:pt x="116" y="843"/>
                  </a:moveTo>
                  <a:cubicBezTo>
                    <a:pt x="114" y="846"/>
                    <a:pt x="112" y="848"/>
                    <a:pt x="110" y="851"/>
                  </a:cubicBezTo>
                  <a:cubicBezTo>
                    <a:pt x="107" y="855"/>
                    <a:pt x="105" y="857"/>
                    <a:pt x="104" y="860"/>
                  </a:cubicBezTo>
                  <a:cubicBezTo>
                    <a:pt x="100" y="852"/>
                    <a:pt x="95" y="839"/>
                    <a:pt x="98" y="828"/>
                  </a:cubicBezTo>
                  <a:cubicBezTo>
                    <a:pt x="99" y="822"/>
                    <a:pt x="104" y="818"/>
                    <a:pt x="113" y="815"/>
                  </a:cubicBezTo>
                  <a:cubicBezTo>
                    <a:pt x="113" y="815"/>
                    <a:pt x="114" y="815"/>
                    <a:pt x="115" y="815"/>
                  </a:cubicBezTo>
                  <a:cubicBezTo>
                    <a:pt x="118" y="815"/>
                    <a:pt x="120" y="816"/>
                    <a:pt x="122" y="818"/>
                  </a:cubicBezTo>
                  <a:cubicBezTo>
                    <a:pt x="125" y="822"/>
                    <a:pt x="126" y="829"/>
                    <a:pt x="124" y="834"/>
                  </a:cubicBezTo>
                  <a:cubicBezTo>
                    <a:pt x="123" y="838"/>
                    <a:pt x="120" y="840"/>
                    <a:pt x="116" y="843"/>
                  </a:cubicBezTo>
                  <a:close/>
                  <a:moveTo>
                    <a:pt x="276" y="817"/>
                  </a:moveTo>
                  <a:cubicBezTo>
                    <a:pt x="271" y="824"/>
                    <a:pt x="266" y="826"/>
                    <a:pt x="262" y="827"/>
                  </a:cubicBezTo>
                  <a:cubicBezTo>
                    <a:pt x="262" y="825"/>
                    <a:pt x="262" y="825"/>
                    <a:pt x="262" y="825"/>
                  </a:cubicBezTo>
                  <a:cubicBezTo>
                    <a:pt x="262" y="819"/>
                    <a:pt x="262" y="812"/>
                    <a:pt x="260" y="806"/>
                  </a:cubicBezTo>
                  <a:cubicBezTo>
                    <a:pt x="259" y="803"/>
                    <a:pt x="258" y="801"/>
                    <a:pt x="258" y="798"/>
                  </a:cubicBezTo>
                  <a:cubicBezTo>
                    <a:pt x="258" y="795"/>
                    <a:pt x="259" y="793"/>
                    <a:pt x="260" y="791"/>
                  </a:cubicBezTo>
                  <a:cubicBezTo>
                    <a:pt x="260" y="790"/>
                    <a:pt x="261" y="790"/>
                    <a:pt x="261" y="789"/>
                  </a:cubicBezTo>
                  <a:cubicBezTo>
                    <a:pt x="263" y="787"/>
                    <a:pt x="263" y="786"/>
                    <a:pt x="264" y="786"/>
                  </a:cubicBezTo>
                  <a:cubicBezTo>
                    <a:pt x="266" y="786"/>
                    <a:pt x="267" y="785"/>
                    <a:pt x="268" y="785"/>
                  </a:cubicBezTo>
                  <a:cubicBezTo>
                    <a:pt x="269" y="785"/>
                    <a:pt x="271" y="786"/>
                    <a:pt x="272" y="786"/>
                  </a:cubicBezTo>
                  <a:cubicBezTo>
                    <a:pt x="277" y="789"/>
                    <a:pt x="279" y="791"/>
                    <a:pt x="281" y="795"/>
                  </a:cubicBezTo>
                  <a:cubicBezTo>
                    <a:pt x="282" y="801"/>
                    <a:pt x="281" y="809"/>
                    <a:pt x="276" y="817"/>
                  </a:cubicBezTo>
                  <a:close/>
                  <a:moveTo>
                    <a:pt x="223" y="1059"/>
                  </a:moveTo>
                  <a:cubicBezTo>
                    <a:pt x="226" y="1066"/>
                    <a:pt x="223" y="1072"/>
                    <a:pt x="217" y="1078"/>
                  </a:cubicBezTo>
                  <a:cubicBezTo>
                    <a:pt x="213" y="1083"/>
                    <a:pt x="208" y="1082"/>
                    <a:pt x="204" y="1080"/>
                  </a:cubicBezTo>
                  <a:cubicBezTo>
                    <a:pt x="198" y="1077"/>
                    <a:pt x="194" y="1071"/>
                    <a:pt x="194" y="1066"/>
                  </a:cubicBezTo>
                  <a:cubicBezTo>
                    <a:pt x="195" y="1053"/>
                    <a:pt x="195" y="1050"/>
                    <a:pt x="195" y="1044"/>
                  </a:cubicBezTo>
                  <a:cubicBezTo>
                    <a:pt x="195" y="1043"/>
                    <a:pt x="195" y="1043"/>
                    <a:pt x="195" y="1043"/>
                  </a:cubicBezTo>
                  <a:cubicBezTo>
                    <a:pt x="195" y="1041"/>
                    <a:pt x="195" y="1040"/>
                    <a:pt x="195" y="1039"/>
                  </a:cubicBezTo>
                  <a:cubicBezTo>
                    <a:pt x="195" y="1037"/>
                    <a:pt x="195" y="1036"/>
                    <a:pt x="194" y="1033"/>
                  </a:cubicBezTo>
                  <a:cubicBezTo>
                    <a:pt x="204" y="1038"/>
                    <a:pt x="220" y="1047"/>
                    <a:pt x="223" y="1059"/>
                  </a:cubicBezTo>
                  <a:close/>
                  <a:moveTo>
                    <a:pt x="97" y="1116"/>
                  </a:moveTo>
                  <a:cubicBezTo>
                    <a:pt x="102" y="1112"/>
                    <a:pt x="118" y="1106"/>
                    <a:pt x="126" y="1106"/>
                  </a:cubicBezTo>
                  <a:cubicBezTo>
                    <a:pt x="134" y="1107"/>
                    <a:pt x="140" y="1109"/>
                    <a:pt x="143" y="1114"/>
                  </a:cubicBezTo>
                  <a:cubicBezTo>
                    <a:pt x="147" y="1119"/>
                    <a:pt x="145" y="1125"/>
                    <a:pt x="143" y="1129"/>
                  </a:cubicBezTo>
                  <a:cubicBezTo>
                    <a:pt x="143" y="1131"/>
                    <a:pt x="141" y="1132"/>
                    <a:pt x="139" y="1133"/>
                  </a:cubicBezTo>
                  <a:cubicBezTo>
                    <a:pt x="134" y="1134"/>
                    <a:pt x="128" y="1133"/>
                    <a:pt x="124" y="1130"/>
                  </a:cubicBezTo>
                  <a:cubicBezTo>
                    <a:pt x="113" y="1122"/>
                    <a:pt x="105" y="1118"/>
                    <a:pt x="96" y="1117"/>
                  </a:cubicBezTo>
                  <a:cubicBezTo>
                    <a:pt x="96" y="1117"/>
                    <a:pt x="96" y="1116"/>
                    <a:pt x="97" y="1116"/>
                  </a:cubicBezTo>
                  <a:close/>
                  <a:moveTo>
                    <a:pt x="165" y="1239"/>
                  </a:moveTo>
                  <a:cubicBezTo>
                    <a:pt x="161" y="1241"/>
                    <a:pt x="157" y="1243"/>
                    <a:pt x="155" y="1244"/>
                  </a:cubicBezTo>
                  <a:cubicBezTo>
                    <a:pt x="155" y="1235"/>
                    <a:pt x="155" y="1220"/>
                    <a:pt x="163" y="1213"/>
                  </a:cubicBezTo>
                  <a:cubicBezTo>
                    <a:pt x="166" y="1209"/>
                    <a:pt x="171" y="1207"/>
                    <a:pt x="177" y="1207"/>
                  </a:cubicBezTo>
                  <a:cubicBezTo>
                    <a:pt x="178" y="1207"/>
                    <a:pt x="179" y="1208"/>
                    <a:pt x="181" y="1208"/>
                  </a:cubicBezTo>
                  <a:cubicBezTo>
                    <a:pt x="185" y="1208"/>
                    <a:pt x="187" y="1210"/>
                    <a:pt x="189" y="1214"/>
                  </a:cubicBezTo>
                  <a:cubicBezTo>
                    <a:pt x="190" y="1219"/>
                    <a:pt x="189" y="1226"/>
                    <a:pt x="186" y="1229"/>
                  </a:cubicBezTo>
                  <a:cubicBezTo>
                    <a:pt x="182" y="1233"/>
                    <a:pt x="178" y="1234"/>
                    <a:pt x="173" y="1236"/>
                  </a:cubicBezTo>
                  <a:cubicBezTo>
                    <a:pt x="170" y="1237"/>
                    <a:pt x="168" y="1238"/>
                    <a:pt x="165" y="1239"/>
                  </a:cubicBezTo>
                  <a:close/>
                  <a:moveTo>
                    <a:pt x="304" y="1271"/>
                  </a:moveTo>
                  <a:cubicBezTo>
                    <a:pt x="298" y="1278"/>
                    <a:pt x="293" y="1281"/>
                    <a:pt x="288" y="1282"/>
                  </a:cubicBezTo>
                  <a:cubicBezTo>
                    <a:pt x="288" y="1282"/>
                    <a:pt x="288" y="1281"/>
                    <a:pt x="288" y="1281"/>
                  </a:cubicBezTo>
                  <a:cubicBezTo>
                    <a:pt x="288" y="1280"/>
                    <a:pt x="288" y="1280"/>
                    <a:pt x="288" y="1280"/>
                  </a:cubicBezTo>
                  <a:cubicBezTo>
                    <a:pt x="289" y="1274"/>
                    <a:pt x="290" y="1267"/>
                    <a:pt x="289" y="1260"/>
                  </a:cubicBezTo>
                  <a:cubicBezTo>
                    <a:pt x="289" y="1257"/>
                    <a:pt x="289" y="1255"/>
                    <a:pt x="289" y="1252"/>
                  </a:cubicBezTo>
                  <a:cubicBezTo>
                    <a:pt x="290" y="1249"/>
                    <a:pt x="291" y="1247"/>
                    <a:pt x="292" y="1246"/>
                  </a:cubicBezTo>
                  <a:cubicBezTo>
                    <a:pt x="293" y="1245"/>
                    <a:pt x="293" y="1245"/>
                    <a:pt x="293" y="1245"/>
                  </a:cubicBezTo>
                  <a:cubicBezTo>
                    <a:pt x="295" y="1243"/>
                    <a:pt x="296" y="1242"/>
                    <a:pt x="297" y="1241"/>
                  </a:cubicBezTo>
                  <a:cubicBezTo>
                    <a:pt x="299" y="1241"/>
                    <a:pt x="301" y="1241"/>
                    <a:pt x="302" y="1241"/>
                  </a:cubicBezTo>
                  <a:cubicBezTo>
                    <a:pt x="304" y="1241"/>
                    <a:pt x="306" y="1241"/>
                    <a:pt x="307" y="1242"/>
                  </a:cubicBezTo>
                  <a:cubicBezTo>
                    <a:pt x="311" y="1244"/>
                    <a:pt x="313" y="1247"/>
                    <a:pt x="313" y="1251"/>
                  </a:cubicBezTo>
                  <a:cubicBezTo>
                    <a:pt x="314" y="1256"/>
                    <a:pt x="310" y="1264"/>
                    <a:pt x="304" y="1271"/>
                  </a:cubicBezTo>
                  <a:close/>
                  <a:moveTo>
                    <a:pt x="549" y="1062"/>
                  </a:moveTo>
                  <a:cubicBezTo>
                    <a:pt x="532" y="1064"/>
                    <a:pt x="521" y="1063"/>
                    <a:pt x="507" y="1062"/>
                  </a:cubicBezTo>
                  <a:cubicBezTo>
                    <a:pt x="504" y="1076"/>
                    <a:pt x="507" y="1083"/>
                    <a:pt x="505" y="1094"/>
                  </a:cubicBezTo>
                  <a:cubicBezTo>
                    <a:pt x="502" y="1106"/>
                    <a:pt x="497" y="1131"/>
                    <a:pt x="494" y="1146"/>
                  </a:cubicBezTo>
                  <a:cubicBezTo>
                    <a:pt x="491" y="1157"/>
                    <a:pt x="493" y="1179"/>
                    <a:pt x="506" y="1192"/>
                  </a:cubicBezTo>
                  <a:cubicBezTo>
                    <a:pt x="512" y="1197"/>
                    <a:pt x="525" y="1199"/>
                    <a:pt x="506" y="1202"/>
                  </a:cubicBezTo>
                  <a:cubicBezTo>
                    <a:pt x="501" y="1203"/>
                    <a:pt x="497" y="1203"/>
                    <a:pt x="494" y="1204"/>
                  </a:cubicBezTo>
                  <a:cubicBezTo>
                    <a:pt x="487" y="1202"/>
                    <a:pt x="471" y="1185"/>
                    <a:pt x="466" y="1180"/>
                  </a:cubicBezTo>
                  <a:cubicBezTo>
                    <a:pt x="465" y="1179"/>
                    <a:pt x="460" y="1174"/>
                    <a:pt x="460" y="1179"/>
                  </a:cubicBezTo>
                  <a:cubicBezTo>
                    <a:pt x="460" y="1181"/>
                    <a:pt x="463" y="1184"/>
                    <a:pt x="464" y="1185"/>
                  </a:cubicBezTo>
                  <a:cubicBezTo>
                    <a:pt x="468" y="1190"/>
                    <a:pt x="471" y="1197"/>
                    <a:pt x="475" y="1201"/>
                  </a:cubicBezTo>
                  <a:cubicBezTo>
                    <a:pt x="478" y="1204"/>
                    <a:pt x="479" y="1205"/>
                    <a:pt x="481" y="1208"/>
                  </a:cubicBezTo>
                  <a:cubicBezTo>
                    <a:pt x="481" y="1208"/>
                    <a:pt x="481" y="1208"/>
                    <a:pt x="480" y="1208"/>
                  </a:cubicBezTo>
                  <a:cubicBezTo>
                    <a:pt x="477" y="1209"/>
                    <a:pt x="474" y="1209"/>
                    <a:pt x="469" y="1209"/>
                  </a:cubicBezTo>
                  <a:cubicBezTo>
                    <a:pt x="465" y="1209"/>
                    <a:pt x="461" y="1209"/>
                    <a:pt x="457" y="1209"/>
                  </a:cubicBezTo>
                  <a:cubicBezTo>
                    <a:pt x="449" y="1204"/>
                    <a:pt x="431" y="1185"/>
                    <a:pt x="428" y="1186"/>
                  </a:cubicBezTo>
                  <a:cubicBezTo>
                    <a:pt x="423" y="1189"/>
                    <a:pt x="439" y="1203"/>
                    <a:pt x="442" y="1210"/>
                  </a:cubicBezTo>
                  <a:cubicBezTo>
                    <a:pt x="438" y="1210"/>
                    <a:pt x="433" y="1210"/>
                    <a:pt x="425" y="1208"/>
                  </a:cubicBezTo>
                  <a:cubicBezTo>
                    <a:pt x="418" y="1207"/>
                    <a:pt x="412" y="1178"/>
                    <a:pt x="403" y="1183"/>
                  </a:cubicBezTo>
                  <a:cubicBezTo>
                    <a:pt x="402" y="1184"/>
                    <a:pt x="412" y="1208"/>
                    <a:pt x="414" y="1213"/>
                  </a:cubicBezTo>
                  <a:cubicBezTo>
                    <a:pt x="418" y="1220"/>
                    <a:pt x="422" y="1230"/>
                    <a:pt x="427" y="1235"/>
                  </a:cubicBezTo>
                  <a:cubicBezTo>
                    <a:pt x="431" y="1240"/>
                    <a:pt x="433" y="1243"/>
                    <a:pt x="423" y="1239"/>
                  </a:cubicBezTo>
                  <a:cubicBezTo>
                    <a:pt x="405" y="1231"/>
                    <a:pt x="394" y="1214"/>
                    <a:pt x="384" y="1197"/>
                  </a:cubicBezTo>
                  <a:cubicBezTo>
                    <a:pt x="381" y="1197"/>
                    <a:pt x="379" y="1198"/>
                    <a:pt x="379" y="1200"/>
                  </a:cubicBezTo>
                  <a:cubicBezTo>
                    <a:pt x="380" y="1208"/>
                    <a:pt x="385" y="1221"/>
                    <a:pt x="388" y="1228"/>
                  </a:cubicBezTo>
                  <a:cubicBezTo>
                    <a:pt x="390" y="1232"/>
                    <a:pt x="392" y="1237"/>
                    <a:pt x="394" y="1242"/>
                  </a:cubicBezTo>
                  <a:cubicBezTo>
                    <a:pt x="394" y="1243"/>
                    <a:pt x="408" y="1265"/>
                    <a:pt x="398" y="1257"/>
                  </a:cubicBezTo>
                  <a:cubicBezTo>
                    <a:pt x="390" y="1250"/>
                    <a:pt x="381" y="1245"/>
                    <a:pt x="372" y="1231"/>
                  </a:cubicBezTo>
                  <a:cubicBezTo>
                    <a:pt x="369" y="1226"/>
                    <a:pt x="365" y="1223"/>
                    <a:pt x="363" y="1218"/>
                  </a:cubicBezTo>
                  <a:cubicBezTo>
                    <a:pt x="362" y="1216"/>
                    <a:pt x="359" y="1206"/>
                    <a:pt x="353" y="1214"/>
                  </a:cubicBezTo>
                  <a:cubicBezTo>
                    <a:pt x="353" y="1216"/>
                    <a:pt x="354" y="1218"/>
                    <a:pt x="355" y="1221"/>
                  </a:cubicBezTo>
                  <a:cubicBezTo>
                    <a:pt x="352" y="1223"/>
                    <a:pt x="349" y="1224"/>
                    <a:pt x="345" y="1224"/>
                  </a:cubicBezTo>
                  <a:cubicBezTo>
                    <a:pt x="344" y="1220"/>
                    <a:pt x="342" y="1216"/>
                    <a:pt x="339" y="1214"/>
                  </a:cubicBezTo>
                  <a:cubicBezTo>
                    <a:pt x="333" y="1214"/>
                    <a:pt x="336" y="1220"/>
                    <a:pt x="337" y="1224"/>
                  </a:cubicBezTo>
                  <a:cubicBezTo>
                    <a:pt x="339" y="1230"/>
                    <a:pt x="337" y="1239"/>
                    <a:pt x="335" y="1245"/>
                  </a:cubicBezTo>
                  <a:cubicBezTo>
                    <a:pt x="332" y="1250"/>
                    <a:pt x="327" y="1256"/>
                    <a:pt x="321" y="1258"/>
                  </a:cubicBezTo>
                  <a:cubicBezTo>
                    <a:pt x="322" y="1255"/>
                    <a:pt x="322" y="1253"/>
                    <a:pt x="322" y="1250"/>
                  </a:cubicBezTo>
                  <a:cubicBezTo>
                    <a:pt x="321" y="1244"/>
                    <a:pt x="318" y="1239"/>
                    <a:pt x="312" y="1234"/>
                  </a:cubicBezTo>
                  <a:cubicBezTo>
                    <a:pt x="306" y="1231"/>
                    <a:pt x="298" y="1232"/>
                    <a:pt x="295" y="1233"/>
                  </a:cubicBezTo>
                  <a:cubicBezTo>
                    <a:pt x="291" y="1234"/>
                    <a:pt x="289" y="1236"/>
                    <a:pt x="287" y="1238"/>
                  </a:cubicBezTo>
                  <a:cubicBezTo>
                    <a:pt x="286" y="1239"/>
                    <a:pt x="286" y="1239"/>
                    <a:pt x="286" y="1239"/>
                  </a:cubicBezTo>
                  <a:cubicBezTo>
                    <a:pt x="284" y="1242"/>
                    <a:pt x="283" y="1244"/>
                    <a:pt x="282" y="1247"/>
                  </a:cubicBezTo>
                  <a:cubicBezTo>
                    <a:pt x="278" y="1244"/>
                    <a:pt x="278" y="1244"/>
                    <a:pt x="278" y="1244"/>
                  </a:cubicBezTo>
                  <a:cubicBezTo>
                    <a:pt x="275" y="1242"/>
                    <a:pt x="272" y="1238"/>
                    <a:pt x="271" y="1236"/>
                  </a:cubicBezTo>
                  <a:cubicBezTo>
                    <a:pt x="269" y="1233"/>
                    <a:pt x="269" y="1228"/>
                    <a:pt x="270" y="1224"/>
                  </a:cubicBezTo>
                  <a:cubicBezTo>
                    <a:pt x="270" y="1218"/>
                    <a:pt x="280" y="1207"/>
                    <a:pt x="270" y="1208"/>
                  </a:cubicBezTo>
                  <a:cubicBezTo>
                    <a:pt x="268" y="1210"/>
                    <a:pt x="266" y="1213"/>
                    <a:pt x="264" y="1218"/>
                  </a:cubicBezTo>
                  <a:cubicBezTo>
                    <a:pt x="256" y="1217"/>
                    <a:pt x="248" y="1218"/>
                    <a:pt x="241" y="1220"/>
                  </a:cubicBezTo>
                  <a:cubicBezTo>
                    <a:pt x="239" y="1221"/>
                    <a:pt x="237" y="1223"/>
                    <a:pt x="234" y="1224"/>
                  </a:cubicBezTo>
                  <a:cubicBezTo>
                    <a:pt x="234" y="1223"/>
                    <a:pt x="234" y="1222"/>
                    <a:pt x="234" y="1222"/>
                  </a:cubicBezTo>
                  <a:cubicBezTo>
                    <a:pt x="233" y="1219"/>
                    <a:pt x="235" y="1212"/>
                    <a:pt x="231" y="1212"/>
                  </a:cubicBezTo>
                  <a:cubicBezTo>
                    <a:pt x="229" y="1212"/>
                    <a:pt x="228" y="1214"/>
                    <a:pt x="228" y="1216"/>
                  </a:cubicBezTo>
                  <a:cubicBezTo>
                    <a:pt x="227" y="1217"/>
                    <a:pt x="228" y="1220"/>
                    <a:pt x="228" y="1222"/>
                  </a:cubicBezTo>
                  <a:cubicBezTo>
                    <a:pt x="229" y="1224"/>
                    <a:pt x="229" y="1227"/>
                    <a:pt x="228" y="1229"/>
                  </a:cubicBezTo>
                  <a:cubicBezTo>
                    <a:pt x="226" y="1231"/>
                    <a:pt x="224" y="1234"/>
                    <a:pt x="222" y="1237"/>
                  </a:cubicBezTo>
                  <a:cubicBezTo>
                    <a:pt x="215" y="1248"/>
                    <a:pt x="207" y="1250"/>
                    <a:pt x="199" y="1249"/>
                  </a:cubicBezTo>
                  <a:cubicBezTo>
                    <a:pt x="187" y="1248"/>
                    <a:pt x="184" y="1247"/>
                    <a:pt x="180" y="1242"/>
                  </a:cubicBezTo>
                  <a:cubicBezTo>
                    <a:pt x="184" y="1241"/>
                    <a:pt x="188" y="1239"/>
                    <a:pt x="192" y="1236"/>
                  </a:cubicBezTo>
                  <a:cubicBezTo>
                    <a:pt x="198" y="1229"/>
                    <a:pt x="200" y="1219"/>
                    <a:pt x="197" y="1211"/>
                  </a:cubicBezTo>
                  <a:cubicBezTo>
                    <a:pt x="194" y="1204"/>
                    <a:pt x="189" y="1200"/>
                    <a:pt x="182" y="1199"/>
                  </a:cubicBezTo>
                  <a:cubicBezTo>
                    <a:pt x="172" y="1198"/>
                    <a:pt x="163" y="1200"/>
                    <a:pt x="157" y="1206"/>
                  </a:cubicBezTo>
                  <a:cubicBezTo>
                    <a:pt x="156" y="1207"/>
                    <a:pt x="156" y="1208"/>
                    <a:pt x="155" y="1209"/>
                  </a:cubicBezTo>
                  <a:cubicBezTo>
                    <a:pt x="154" y="1205"/>
                    <a:pt x="154" y="1205"/>
                    <a:pt x="154" y="1205"/>
                  </a:cubicBezTo>
                  <a:cubicBezTo>
                    <a:pt x="152" y="1197"/>
                    <a:pt x="159" y="1189"/>
                    <a:pt x="164" y="1183"/>
                  </a:cubicBezTo>
                  <a:cubicBezTo>
                    <a:pt x="165" y="1183"/>
                    <a:pt x="165" y="1182"/>
                    <a:pt x="165" y="1182"/>
                  </a:cubicBezTo>
                  <a:cubicBezTo>
                    <a:pt x="168" y="1180"/>
                    <a:pt x="170" y="1178"/>
                    <a:pt x="178" y="1177"/>
                  </a:cubicBezTo>
                  <a:cubicBezTo>
                    <a:pt x="179" y="1177"/>
                    <a:pt x="182" y="1176"/>
                    <a:pt x="184" y="1176"/>
                  </a:cubicBezTo>
                  <a:cubicBezTo>
                    <a:pt x="188" y="1177"/>
                    <a:pt x="191" y="1180"/>
                    <a:pt x="195" y="1181"/>
                  </a:cubicBezTo>
                  <a:cubicBezTo>
                    <a:pt x="196" y="1182"/>
                    <a:pt x="199" y="1182"/>
                    <a:pt x="199" y="1180"/>
                  </a:cubicBezTo>
                  <a:cubicBezTo>
                    <a:pt x="199" y="1179"/>
                    <a:pt x="196" y="1177"/>
                    <a:pt x="195" y="1176"/>
                  </a:cubicBezTo>
                  <a:cubicBezTo>
                    <a:pt x="193" y="1175"/>
                    <a:pt x="193" y="1175"/>
                    <a:pt x="193" y="1175"/>
                  </a:cubicBezTo>
                  <a:cubicBezTo>
                    <a:pt x="197" y="1174"/>
                    <a:pt x="200" y="1174"/>
                    <a:pt x="204" y="1173"/>
                  </a:cubicBezTo>
                  <a:cubicBezTo>
                    <a:pt x="214" y="1170"/>
                    <a:pt x="223" y="1165"/>
                    <a:pt x="229" y="1163"/>
                  </a:cubicBezTo>
                  <a:cubicBezTo>
                    <a:pt x="237" y="1161"/>
                    <a:pt x="251" y="1158"/>
                    <a:pt x="253" y="1154"/>
                  </a:cubicBezTo>
                  <a:cubicBezTo>
                    <a:pt x="255" y="1150"/>
                    <a:pt x="244" y="1151"/>
                    <a:pt x="241" y="1152"/>
                  </a:cubicBezTo>
                  <a:cubicBezTo>
                    <a:pt x="228" y="1153"/>
                    <a:pt x="211" y="1163"/>
                    <a:pt x="201" y="1163"/>
                  </a:cubicBezTo>
                  <a:cubicBezTo>
                    <a:pt x="198" y="1164"/>
                    <a:pt x="192" y="1164"/>
                    <a:pt x="186" y="1164"/>
                  </a:cubicBezTo>
                  <a:cubicBezTo>
                    <a:pt x="183" y="1165"/>
                    <a:pt x="180" y="1165"/>
                    <a:pt x="178" y="1165"/>
                  </a:cubicBezTo>
                  <a:cubicBezTo>
                    <a:pt x="178" y="1165"/>
                    <a:pt x="178" y="1164"/>
                    <a:pt x="178" y="1164"/>
                  </a:cubicBezTo>
                  <a:cubicBezTo>
                    <a:pt x="178" y="1163"/>
                    <a:pt x="178" y="1162"/>
                    <a:pt x="178" y="1161"/>
                  </a:cubicBezTo>
                  <a:cubicBezTo>
                    <a:pt x="178" y="1159"/>
                    <a:pt x="178" y="1155"/>
                    <a:pt x="176" y="1155"/>
                  </a:cubicBezTo>
                  <a:cubicBezTo>
                    <a:pt x="176" y="1155"/>
                    <a:pt x="175" y="1155"/>
                    <a:pt x="174" y="1156"/>
                  </a:cubicBezTo>
                  <a:cubicBezTo>
                    <a:pt x="173" y="1158"/>
                    <a:pt x="173" y="1160"/>
                    <a:pt x="172" y="1162"/>
                  </a:cubicBezTo>
                  <a:cubicBezTo>
                    <a:pt x="172" y="1163"/>
                    <a:pt x="171" y="1165"/>
                    <a:pt x="170" y="1166"/>
                  </a:cubicBezTo>
                  <a:cubicBezTo>
                    <a:pt x="165" y="1169"/>
                    <a:pt x="164" y="1174"/>
                    <a:pt x="158" y="1174"/>
                  </a:cubicBezTo>
                  <a:cubicBezTo>
                    <a:pt x="151" y="1175"/>
                    <a:pt x="140" y="1176"/>
                    <a:pt x="130" y="1166"/>
                  </a:cubicBezTo>
                  <a:cubicBezTo>
                    <a:pt x="125" y="1160"/>
                    <a:pt x="118" y="1148"/>
                    <a:pt x="120" y="1138"/>
                  </a:cubicBezTo>
                  <a:cubicBezTo>
                    <a:pt x="124" y="1140"/>
                    <a:pt x="130" y="1142"/>
                    <a:pt x="135" y="1142"/>
                  </a:cubicBezTo>
                  <a:cubicBezTo>
                    <a:pt x="137" y="1142"/>
                    <a:pt x="139" y="1142"/>
                    <a:pt x="141" y="1141"/>
                  </a:cubicBezTo>
                  <a:cubicBezTo>
                    <a:pt x="146" y="1140"/>
                    <a:pt x="150" y="1137"/>
                    <a:pt x="151" y="1132"/>
                  </a:cubicBezTo>
                  <a:cubicBezTo>
                    <a:pt x="156" y="1121"/>
                    <a:pt x="154" y="1114"/>
                    <a:pt x="151" y="1109"/>
                  </a:cubicBezTo>
                  <a:cubicBezTo>
                    <a:pt x="147" y="1104"/>
                    <a:pt x="140" y="1100"/>
                    <a:pt x="132" y="1099"/>
                  </a:cubicBezTo>
                  <a:cubicBezTo>
                    <a:pt x="144" y="1087"/>
                    <a:pt x="159" y="1092"/>
                    <a:pt x="171" y="1100"/>
                  </a:cubicBezTo>
                  <a:cubicBezTo>
                    <a:pt x="173" y="1102"/>
                    <a:pt x="175" y="1104"/>
                    <a:pt x="176" y="1107"/>
                  </a:cubicBezTo>
                  <a:cubicBezTo>
                    <a:pt x="176" y="1110"/>
                    <a:pt x="177" y="1118"/>
                    <a:pt x="182" y="1117"/>
                  </a:cubicBezTo>
                  <a:cubicBezTo>
                    <a:pt x="184" y="1116"/>
                    <a:pt x="184" y="1113"/>
                    <a:pt x="184" y="1111"/>
                  </a:cubicBezTo>
                  <a:cubicBezTo>
                    <a:pt x="184" y="1111"/>
                    <a:pt x="184" y="1109"/>
                    <a:pt x="184" y="1108"/>
                  </a:cubicBezTo>
                  <a:cubicBezTo>
                    <a:pt x="194" y="1115"/>
                    <a:pt x="233" y="1121"/>
                    <a:pt x="238" y="1120"/>
                  </a:cubicBezTo>
                  <a:cubicBezTo>
                    <a:pt x="247" y="1117"/>
                    <a:pt x="227" y="1110"/>
                    <a:pt x="223" y="1109"/>
                  </a:cubicBezTo>
                  <a:cubicBezTo>
                    <a:pt x="220" y="1108"/>
                    <a:pt x="218" y="1108"/>
                    <a:pt x="216" y="1107"/>
                  </a:cubicBezTo>
                  <a:cubicBezTo>
                    <a:pt x="218" y="1106"/>
                    <a:pt x="219" y="1104"/>
                    <a:pt x="220" y="1102"/>
                  </a:cubicBezTo>
                  <a:cubicBezTo>
                    <a:pt x="220" y="1102"/>
                    <a:pt x="220" y="1100"/>
                    <a:pt x="219" y="1100"/>
                  </a:cubicBezTo>
                  <a:cubicBezTo>
                    <a:pt x="219" y="1099"/>
                    <a:pt x="218" y="1099"/>
                    <a:pt x="217" y="1099"/>
                  </a:cubicBezTo>
                  <a:cubicBezTo>
                    <a:pt x="216" y="1099"/>
                    <a:pt x="214" y="1102"/>
                    <a:pt x="213" y="1103"/>
                  </a:cubicBezTo>
                  <a:cubicBezTo>
                    <a:pt x="212" y="1105"/>
                    <a:pt x="210" y="1105"/>
                    <a:pt x="208" y="1105"/>
                  </a:cubicBezTo>
                  <a:cubicBezTo>
                    <a:pt x="195" y="1102"/>
                    <a:pt x="187" y="1100"/>
                    <a:pt x="176" y="1090"/>
                  </a:cubicBezTo>
                  <a:cubicBezTo>
                    <a:pt x="176" y="1085"/>
                    <a:pt x="181" y="1076"/>
                    <a:pt x="187" y="1073"/>
                  </a:cubicBezTo>
                  <a:cubicBezTo>
                    <a:pt x="189" y="1079"/>
                    <a:pt x="194" y="1085"/>
                    <a:pt x="201" y="1088"/>
                  </a:cubicBezTo>
                  <a:cubicBezTo>
                    <a:pt x="204" y="1090"/>
                    <a:pt x="207" y="1090"/>
                    <a:pt x="210" y="1090"/>
                  </a:cubicBezTo>
                  <a:cubicBezTo>
                    <a:pt x="215" y="1090"/>
                    <a:pt x="219" y="1088"/>
                    <a:pt x="223" y="1085"/>
                  </a:cubicBezTo>
                  <a:cubicBezTo>
                    <a:pt x="230" y="1078"/>
                    <a:pt x="232" y="1071"/>
                    <a:pt x="233" y="1066"/>
                  </a:cubicBezTo>
                  <a:cubicBezTo>
                    <a:pt x="245" y="1068"/>
                    <a:pt x="249" y="1076"/>
                    <a:pt x="251" y="1086"/>
                  </a:cubicBezTo>
                  <a:cubicBezTo>
                    <a:pt x="251" y="1087"/>
                    <a:pt x="251" y="1088"/>
                    <a:pt x="251" y="1089"/>
                  </a:cubicBezTo>
                  <a:cubicBezTo>
                    <a:pt x="251" y="1090"/>
                    <a:pt x="250" y="1091"/>
                    <a:pt x="250" y="1091"/>
                  </a:cubicBezTo>
                  <a:cubicBezTo>
                    <a:pt x="249" y="1092"/>
                    <a:pt x="247" y="1093"/>
                    <a:pt x="246" y="1094"/>
                  </a:cubicBezTo>
                  <a:cubicBezTo>
                    <a:pt x="245" y="1094"/>
                    <a:pt x="243" y="1095"/>
                    <a:pt x="243" y="1096"/>
                  </a:cubicBezTo>
                  <a:cubicBezTo>
                    <a:pt x="243" y="1097"/>
                    <a:pt x="243" y="1098"/>
                    <a:pt x="244" y="1098"/>
                  </a:cubicBezTo>
                  <a:cubicBezTo>
                    <a:pt x="247" y="1098"/>
                    <a:pt x="250" y="1097"/>
                    <a:pt x="253" y="1097"/>
                  </a:cubicBezTo>
                  <a:cubicBezTo>
                    <a:pt x="254" y="1105"/>
                    <a:pt x="255" y="1112"/>
                    <a:pt x="257" y="1115"/>
                  </a:cubicBezTo>
                  <a:cubicBezTo>
                    <a:pt x="260" y="1119"/>
                    <a:pt x="265" y="1122"/>
                    <a:pt x="265" y="1122"/>
                  </a:cubicBezTo>
                  <a:cubicBezTo>
                    <a:pt x="280" y="1125"/>
                    <a:pt x="282" y="1124"/>
                    <a:pt x="288" y="1124"/>
                  </a:cubicBezTo>
                  <a:cubicBezTo>
                    <a:pt x="295" y="1125"/>
                    <a:pt x="320" y="1123"/>
                    <a:pt x="326" y="1122"/>
                  </a:cubicBezTo>
                  <a:cubicBezTo>
                    <a:pt x="336" y="1119"/>
                    <a:pt x="356" y="1114"/>
                    <a:pt x="359" y="1110"/>
                  </a:cubicBezTo>
                  <a:cubicBezTo>
                    <a:pt x="365" y="1104"/>
                    <a:pt x="371" y="1099"/>
                    <a:pt x="374" y="1086"/>
                  </a:cubicBezTo>
                  <a:cubicBezTo>
                    <a:pt x="376" y="1077"/>
                    <a:pt x="378" y="1066"/>
                    <a:pt x="380" y="1058"/>
                  </a:cubicBezTo>
                  <a:cubicBezTo>
                    <a:pt x="382" y="1047"/>
                    <a:pt x="394" y="1011"/>
                    <a:pt x="400" y="1002"/>
                  </a:cubicBezTo>
                  <a:cubicBezTo>
                    <a:pt x="411" y="986"/>
                    <a:pt x="427" y="986"/>
                    <a:pt x="441" y="982"/>
                  </a:cubicBezTo>
                  <a:cubicBezTo>
                    <a:pt x="455" y="979"/>
                    <a:pt x="460" y="978"/>
                    <a:pt x="463" y="976"/>
                  </a:cubicBezTo>
                  <a:cubicBezTo>
                    <a:pt x="473" y="965"/>
                    <a:pt x="416" y="980"/>
                    <a:pt x="400" y="979"/>
                  </a:cubicBezTo>
                  <a:cubicBezTo>
                    <a:pt x="378" y="978"/>
                    <a:pt x="357" y="973"/>
                    <a:pt x="336" y="970"/>
                  </a:cubicBezTo>
                  <a:cubicBezTo>
                    <a:pt x="312" y="967"/>
                    <a:pt x="289" y="968"/>
                    <a:pt x="266" y="972"/>
                  </a:cubicBezTo>
                  <a:cubicBezTo>
                    <a:pt x="269" y="969"/>
                    <a:pt x="274" y="963"/>
                    <a:pt x="275" y="962"/>
                  </a:cubicBezTo>
                  <a:cubicBezTo>
                    <a:pt x="278" y="959"/>
                    <a:pt x="282" y="955"/>
                    <a:pt x="285" y="953"/>
                  </a:cubicBezTo>
                  <a:cubicBezTo>
                    <a:pt x="287" y="951"/>
                    <a:pt x="290" y="949"/>
                    <a:pt x="293" y="947"/>
                  </a:cubicBezTo>
                  <a:cubicBezTo>
                    <a:pt x="305" y="947"/>
                    <a:pt x="327" y="946"/>
                    <a:pt x="337" y="947"/>
                  </a:cubicBezTo>
                  <a:cubicBezTo>
                    <a:pt x="353" y="949"/>
                    <a:pt x="367" y="951"/>
                    <a:pt x="382" y="952"/>
                  </a:cubicBezTo>
                  <a:cubicBezTo>
                    <a:pt x="384" y="952"/>
                    <a:pt x="387" y="948"/>
                    <a:pt x="386" y="948"/>
                  </a:cubicBezTo>
                  <a:cubicBezTo>
                    <a:pt x="381" y="947"/>
                    <a:pt x="376" y="947"/>
                    <a:pt x="371" y="947"/>
                  </a:cubicBezTo>
                  <a:cubicBezTo>
                    <a:pt x="363" y="946"/>
                    <a:pt x="354" y="944"/>
                    <a:pt x="347" y="943"/>
                  </a:cubicBezTo>
                  <a:cubicBezTo>
                    <a:pt x="334" y="941"/>
                    <a:pt x="316" y="940"/>
                    <a:pt x="302" y="941"/>
                  </a:cubicBezTo>
                  <a:cubicBezTo>
                    <a:pt x="303" y="940"/>
                    <a:pt x="304" y="940"/>
                    <a:pt x="304" y="940"/>
                  </a:cubicBezTo>
                  <a:cubicBezTo>
                    <a:pt x="315" y="934"/>
                    <a:pt x="335" y="926"/>
                    <a:pt x="348" y="926"/>
                  </a:cubicBezTo>
                  <a:cubicBezTo>
                    <a:pt x="353" y="926"/>
                    <a:pt x="361" y="926"/>
                    <a:pt x="367" y="928"/>
                  </a:cubicBezTo>
                  <a:cubicBezTo>
                    <a:pt x="371" y="929"/>
                    <a:pt x="378" y="933"/>
                    <a:pt x="381" y="933"/>
                  </a:cubicBezTo>
                  <a:cubicBezTo>
                    <a:pt x="389" y="933"/>
                    <a:pt x="383" y="917"/>
                    <a:pt x="383" y="911"/>
                  </a:cubicBezTo>
                  <a:cubicBezTo>
                    <a:pt x="382" y="900"/>
                    <a:pt x="390" y="891"/>
                    <a:pt x="399" y="885"/>
                  </a:cubicBezTo>
                  <a:cubicBezTo>
                    <a:pt x="399" y="894"/>
                    <a:pt x="403" y="916"/>
                    <a:pt x="410" y="916"/>
                  </a:cubicBezTo>
                  <a:cubicBezTo>
                    <a:pt x="415" y="916"/>
                    <a:pt x="412" y="910"/>
                    <a:pt x="411" y="908"/>
                  </a:cubicBezTo>
                  <a:cubicBezTo>
                    <a:pt x="409" y="905"/>
                    <a:pt x="407" y="897"/>
                    <a:pt x="407" y="894"/>
                  </a:cubicBezTo>
                  <a:cubicBezTo>
                    <a:pt x="407" y="888"/>
                    <a:pt x="408" y="882"/>
                    <a:pt x="413" y="878"/>
                  </a:cubicBezTo>
                  <a:cubicBezTo>
                    <a:pt x="417" y="877"/>
                    <a:pt x="420" y="876"/>
                    <a:pt x="424" y="876"/>
                  </a:cubicBezTo>
                  <a:cubicBezTo>
                    <a:pt x="422" y="879"/>
                    <a:pt x="419" y="884"/>
                    <a:pt x="419" y="887"/>
                  </a:cubicBezTo>
                  <a:cubicBezTo>
                    <a:pt x="419" y="892"/>
                    <a:pt x="420" y="895"/>
                    <a:pt x="422" y="900"/>
                  </a:cubicBezTo>
                  <a:cubicBezTo>
                    <a:pt x="423" y="902"/>
                    <a:pt x="425" y="904"/>
                    <a:pt x="427" y="906"/>
                  </a:cubicBezTo>
                  <a:cubicBezTo>
                    <a:pt x="437" y="917"/>
                    <a:pt x="450" y="921"/>
                    <a:pt x="464" y="923"/>
                  </a:cubicBezTo>
                  <a:cubicBezTo>
                    <a:pt x="504" y="923"/>
                    <a:pt x="538" y="909"/>
                    <a:pt x="579" y="911"/>
                  </a:cubicBezTo>
                  <a:cubicBezTo>
                    <a:pt x="612" y="912"/>
                    <a:pt x="646" y="913"/>
                    <a:pt x="657" y="920"/>
                  </a:cubicBezTo>
                  <a:cubicBezTo>
                    <a:pt x="655" y="929"/>
                    <a:pt x="650" y="937"/>
                    <a:pt x="650" y="948"/>
                  </a:cubicBezTo>
                  <a:cubicBezTo>
                    <a:pt x="650" y="968"/>
                    <a:pt x="658" y="980"/>
                    <a:pt x="676" y="990"/>
                  </a:cubicBezTo>
                  <a:cubicBezTo>
                    <a:pt x="675" y="991"/>
                    <a:pt x="675" y="992"/>
                    <a:pt x="675" y="993"/>
                  </a:cubicBezTo>
                  <a:cubicBezTo>
                    <a:pt x="672" y="1001"/>
                    <a:pt x="668" y="1017"/>
                    <a:pt x="664" y="1035"/>
                  </a:cubicBezTo>
                  <a:cubicBezTo>
                    <a:pt x="630" y="1051"/>
                    <a:pt x="589" y="1057"/>
                    <a:pt x="549" y="1062"/>
                  </a:cubicBezTo>
                  <a:close/>
                  <a:moveTo>
                    <a:pt x="578" y="1404"/>
                  </a:moveTo>
                  <a:cubicBezTo>
                    <a:pt x="576" y="1404"/>
                    <a:pt x="575" y="1403"/>
                    <a:pt x="574" y="1403"/>
                  </a:cubicBezTo>
                  <a:cubicBezTo>
                    <a:pt x="572" y="1403"/>
                    <a:pt x="571" y="1403"/>
                    <a:pt x="569" y="1403"/>
                  </a:cubicBezTo>
                  <a:cubicBezTo>
                    <a:pt x="568" y="1403"/>
                    <a:pt x="568" y="1403"/>
                    <a:pt x="566" y="1403"/>
                  </a:cubicBezTo>
                  <a:cubicBezTo>
                    <a:pt x="571" y="1397"/>
                    <a:pt x="578" y="1391"/>
                    <a:pt x="587" y="1388"/>
                  </a:cubicBezTo>
                  <a:cubicBezTo>
                    <a:pt x="594" y="1385"/>
                    <a:pt x="605" y="1383"/>
                    <a:pt x="614" y="1391"/>
                  </a:cubicBezTo>
                  <a:cubicBezTo>
                    <a:pt x="615" y="1391"/>
                    <a:pt x="618" y="1394"/>
                    <a:pt x="616" y="1400"/>
                  </a:cubicBezTo>
                  <a:cubicBezTo>
                    <a:pt x="613" y="1406"/>
                    <a:pt x="604" y="1412"/>
                    <a:pt x="599" y="1411"/>
                  </a:cubicBezTo>
                  <a:cubicBezTo>
                    <a:pt x="593" y="1410"/>
                    <a:pt x="590" y="1408"/>
                    <a:pt x="587" y="1407"/>
                  </a:cubicBezTo>
                  <a:cubicBezTo>
                    <a:pt x="584" y="1406"/>
                    <a:pt x="582" y="1404"/>
                    <a:pt x="578" y="1404"/>
                  </a:cubicBezTo>
                  <a:close/>
                  <a:moveTo>
                    <a:pt x="605" y="1532"/>
                  </a:moveTo>
                  <a:cubicBezTo>
                    <a:pt x="604" y="1531"/>
                    <a:pt x="603" y="1530"/>
                    <a:pt x="603" y="1529"/>
                  </a:cubicBezTo>
                  <a:cubicBezTo>
                    <a:pt x="601" y="1522"/>
                    <a:pt x="602" y="1505"/>
                    <a:pt x="605" y="1499"/>
                  </a:cubicBezTo>
                  <a:cubicBezTo>
                    <a:pt x="609" y="1491"/>
                    <a:pt x="617" y="1485"/>
                    <a:pt x="623" y="1484"/>
                  </a:cubicBezTo>
                  <a:cubicBezTo>
                    <a:pt x="623" y="1484"/>
                    <a:pt x="623" y="1484"/>
                    <a:pt x="624" y="1484"/>
                  </a:cubicBezTo>
                  <a:cubicBezTo>
                    <a:pt x="627" y="1484"/>
                    <a:pt x="631" y="1486"/>
                    <a:pt x="634" y="1490"/>
                  </a:cubicBezTo>
                  <a:cubicBezTo>
                    <a:pt x="639" y="1499"/>
                    <a:pt x="634" y="1505"/>
                    <a:pt x="628" y="1509"/>
                  </a:cubicBezTo>
                  <a:cubicBezTo>
                    <a:pt x="618" y="1517"/>
                    <a:pt x="610" y="1523"/>
                    <a:pt x="605" y="1532"/>
                  </a:cubicBezTo>
                  <a:close/>
                  <a:moveTo>
                    <a:pt x="740" y="1509"/>
                  </a:moveTo>
                  <a:cubicBezTo>
                    <a:pt x="739" y="1511"/>
                    <a:pt x="737" y="1513"/>
                    <a:pt x="736" y="1515"/>
                  </a:cubicBezTo>
                  <a:cubicBezTo>
                    <a:pt x="734" y="1518"/>
                    <a:pt x="732" y="1521"/>
                    <a:pt x="730" y="1523"/>
                  </a:cubicBezTo>
                  <a:cubicBezTo>
                    <a:pt x="730" y="1524"/>
                    <a:pt x="729" y="1525"/>
                    <a:pt x="728" y="1526"/>
                  </a:cubicBezTo>
                  <a:cubicBezTo>
                    <a:pt x="720" y="1514"/>
                    <a:pt x="716" y="1504"/>
                    <a:pt x="718" y="1496"/>
                  </a:cubicBezTo>
                  <a:cubicBezTo>
                    <a:pt x="718" y="1491"/>
                    <a:pt x="721" y="1487"/>
                    <a:pt x="727" y="1484"/>
                  </a:cubicBezTo>
                  <a:cubicBezTo>
                    <a:pt x="728" y="1483"/>
                    <a:pt x="730" y="1483"/>
                    <a:pt x="731" y="1483"/>
                  </a:cubicBezTo>
                  <a:cubicBezTo>
                    <a:pt x="734" y="1483"/>
                    <a:pt x="737" y="1484"/>
                    <a:pt x="738" y="1485"/>
                  </a:cubicBezTo>
                  <a:cubicBezTo>
                    <a:pt x="743" y="1488"/>
                    <a:pt x="747" y="1494"/>
                    <a:pt x="746" y="1498"/>
                  </a:cubicBezTo>
                  <a:cubicBezTo>
                    <a:pt x="746" y="1503"/>
                    <a:pt x="744" y="1505"/>
                    <a:pt x="740" y="1509"/>
                  </a:cubicBezTo>
                  <a:close/>
                  <a:moveTo>
                    <a:pt x="849" y="1421"/>
                  </a:moveTo>
                  <a:cubicBezTo>
                    <a:pt x="848" y="1420"/>
                    <a:pt x="846" y="1418"/>
                    <a:pt x="845" y="1416"/>
                  </a:cubicBezTo>
                  <a:cubicBezTo>
                    <a:pt x="841" y="1408"/>
                    <a:pt x="839" y="1406"/>
                    <a:pt x="832" y="1403"/>
                  </a:cubicBezTo>
                  <a:cubicBezTo>
                    <a:pt x="831" y="1403"/>
                    <a:pt x="830" y="1402"/>
                    <a:pt x="829" y="1402"/>
                  </a:cubicBezTo>
                  <a:cubicBezTo>
                    <a:pt x="827" y="1401"/>
                    <a:pt x="826" y="1401"/>
                    <a:pt x="826" y="1401"/>
                  </a:cubicBezTo>
                  <a:cubicBezTo>
                    <a:pt x="825" y="1398"/>
                    <a:pt x="824" y="1396"/>
                    <a:pt x="824" y="1394"/>
                  </a:cubicBezTo>
                  <a:cubicBezTo>
                    <a:pt x="824" y="1393"/>
                    <a:pt x="824" y="1392"/>
                    <a:pt x="824" y="1391"/>
                  </a:cubicBezTo>
                  <a:cubicBezTo>
                    <a:pt x="824" y="1389"/>
                    <a:pt x="825" y="1388"/>
                    <a:pt x="825" y="1387"/>
                  </a:cubicBezTo>
                  <a:cubicBezTo>
                    <a:pt x="827" y="1385"/>
                    <a:pt x="831" y="1382"/>
                    <a:pt x="833" y="1382"/>
                  </a:cubicBezTo>
                  <a:cubicBezTo>
                    <a:pt x="834" y="1382"/>
                    <a:pt x="834" y="1382"/>
                    <a:pt x="835" y="1382"/>
                  </a:cubicBezTo>
                  <a:cubicBezTo>
                    <a:pt x="840" y="1382"/>
                    <a:pt x="844" y="1383"/>
                    <a:pt x="847" y="1386"/>
                  </a:cubicBezTo>
                  <a:cubicBezTo>
                    <a:pt x="851" y="1390"/>
                    <a:pt x="853" y="1397"/>
                    <a:pt x="853" y="1405"/>
                  </a:cubicBezTo>
                  <a:cubicBezTo>
                    <a:pt x="852" y="1414"/>
                    <a:pt x="851" y="1418"/>
                    <a:pt x="849" y="14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0" name="Freeform 218"/>
            <p:cNvSpPr>
              <a:spLocks noEditPoints="1"/>
            </p:cNvSpPr>
            <p:nvPr/>
          </p:nvSpPr>
          <p:spPr bwMode="auto">
            <a:xfrm>
              <a:off x="13490575" y="2032000"/>
              <a:ext cx="1395413" cy="1385888"/>
            </a:xfrm>
            <a:custGeom>
              <a:avLst/>
              <a:gdLst>
                <a:gd name="T0" fmla="*/ 2205 w 2492"/>
                <a:gd name="T1" fmla="*/ 2105 h 2476"/>
                <a:gd name="T2" fmla="*/ 2007 w 2492"/>
                <a:gd name="T3" fmla="*/ 1888 h 2476"/>
                <a:gd name="T4" fmla="*/ 1914 w 2492"/>
                <a:gd name="T5" fmla="*/ 1795 h 2476"/>
                <a:gd name="T6" fmla="*/ 1850 w 2492"/>
                <a:gd name="T7" fmla="*/ 1650 h 2476"/>
                <a:gd name="T8" fmla="*/ 2492 w 2492"/>
                <a:gd name="T9" fmla="*/ 0 h 2476"/>
                <a:gd name="T10" fmla="*/ 556 w 2492"/>
                <a:gd name="T11" fmla="*/ 425 h 2476"/>
                <a:gd name="T12" fmla="*/ 556 w 2492"/>
                <a:gd name="T13" fmla="*/ 658 h 2476"/>
                <a:gd name="T14" fmla="*/ 439 w 2492"/>
                <a:gd name="T15" fmla="*/ 1481 h 2476"/>
                <a:gd name="T16" fmla="*/ 553 w 2492"/>
                <a:gd name="T17" fmla="*/ 1819 h 2476"/>
                <a:gd name="T18" fmla="*/ 353 w 2492"/>
                <a:gd name="T19" fmla="*/ 2031 h 2476"/>
                <a:gd name="T20" fmla="*/ 203 w 2492"/>
                <a:gd name="T21" fmla="*/ 2202 h 2476"/>
                <a:gd name="T22" fmla="*/ 38 w 2492"/>
                <a:gd name="T23" fmla="*/ 2408 h 2476"/>
                <a:gd name="T24" fmla="*/ 357 w 2492"/>
                <a:gd name="T25" fmla="*/ 2218 h 2476"/>
                <a:gd name="T26" fmla="*/ 499 w 2492"/>
                <a:gd name="T27" fmla="*/ 2092 h 2476"/>
                <a:gd name="T28" fmla="*/ 672 w 2492"/>
                <a:gd name="T29" fmla="*/ 1926 h 2476"/>
                <a:gd name="T30" fmla="*/ 1006 w 2492"/>
                <a:gd name="T31" fmla="*/ 2045 h 2476"/>
                <a:gd name="T32" fmla="*/ 1706 w 2492"/>
                <a:gd name="T33" fmla="*/ 1893 h 2476"/>
                <a:gd name="T34" fmla="*/ 1806 w 2492"/>
                <a:gd name="T35" fmla="*/ 1911 h 2476"/>
                <a:gd name="T36" fmla="*/ 1958 w 2492"/>
                <a:gd name="T37" fmla="*/ 2059 h 2476"/>
                <a:gd name="T38" fmla="*/ 2135 w 2492"/>
                <a:gd name="T39" fmla="*/ 2218 h 2476"/>
                <a:gd name="T40" fmla="*/ 2450 w 2492"/>
                <a:gd name="T41" fmla="*/ 2453 h 2476"/>
                <a:gd name="T42" fmla="*/ 1936 w 2492"/>
                <a:gd name="T43" fmla="*/ 504 h 2476"/>
                <a:gd name="T44" fmla="*/ 1936 w 2492"/>
                <a:gd name="T45" fmla="*/ 632 h 2476"/>
                <a:gd name="T46" fmla="*/ 556 w 2492"/>
                <a:gd name="T47" fmla="*/ 585 h 2476"/>
                <a:gd name="T48" fmla="*/ 2264 w 2492"/>
                <a:gd name="T49" fmla="*/ 2200 h 2476"/>
                <a:gd name="T50" fmla="*/ 1809 w 2492"/>
                <a:gd name="T51" fmla="*/ 1722 h 2476"/>
                <a:gd name="T52" fmla="*/ 1791 w 2492"/>
                <a:gd name="T53" fmla="*/ 1748 h 2476"/>
                <a:gd name="T54" fmla="*/ 701 w 2492"/>
                <a:gd name="T55" fmla="*/ 1748 h 2476"/>
                <a:gd name="T56" fmla="*/ 240 w 2492"/>
                <a:gd name="T57" fmla="*/ 2221 h 2476"/>
                <a:gd name="T58" fmla="*/ 71 w 2492"/>
                <a:gd name="T59" fmla="*/ 2423 h 2476"/>
                <a:gd name="T60" fmla="*/ 245 w 2492"/>
                <a:gd name="T61" fmla="*/ 2423 h 2476"/>
                <a:gd name="T62" fmla="*/ 318 w 2492"/>
                <a:gd name="T63" fmla="*/ 2228 h 2476"/>
                <a:gd name="T64" fmla="*/ 305 w 2492"/>
                <a:gd name="T65" fmla="*/ 2111 h 2476"/>
                <a:gd name="T66" fmla="*/ 357 w 2492"/>
                <a:gd name="T67" fmla="*/ 2052 h 2476"/>
                <a:gd name="T68" fmla="*/ 424 w 2492"/>
                <a:gd name="T69" fmla="*/ 2135 h 2476"/>
                <a:gd name="T70" fmla="*/ 435 w 2492"/>
                <a:gd name="T71" fmla="*/ 1966 h 2476"/>
                <a:gd name="T72" fmla="*/ 469 w 2492"/>
                <a:gd name="T73" fmla="*/ 1930 h 2476"/>
                <a:gd name="T74" fmla="*/ 575 w 2492"/>
                <a:gd name="T75" fmla="*/ 1966 h 2476"/>
                <a:gd name="T76" fmla="*/ 621 w 2492"/>
                <a:gd name="T77" fmla="*/ 1952 h 2476"/>
                <a:gd name="T78" fmla="*/ 587 w 2492"/>
                <a:gd name="T79" fmla="*/ 1810 h 2476"/>
                <a:gd name="T80" fmla="*/ 649 w 2492"/>
                <a:gd name="T81" fmla="*/ 1866 h 2476"/>
                <a:gd name="T82" fmla="*/ 435 w 2492"/>
                <a:gd name="T83" fmla="*/ 1501 h 2476"/>
                <a:gd name="T84" fmla="*/ 765 w 2492"/>
                <a:gd name="T85" fmla="*/ 1826 h 2476"/>
                <a:gd name="T86" fmla="*/ 825 w 2492"/>
                <a:gd name="T87" fmla="*/ 1837 h 2476"/>
                <a:gd name="T88" fmla="*/ 676 w 2492"/>
                <a:gd name="T89" fmla="*/ 1643 h 2476"/>
                <a:gd name="T90" fmla="*/ 589 w 2492"/>
                <a:gd name="T91" fmla="*/ 620 h 2476"/>
                <a:gd name="T92" fmla="*/ 1903 w 2492"/>
                <a:gd name="T93" fmla="*/ 425 h 2476"/>
                <a:gd name="T94" fmla="*/ 1903 w 2492"/>
                <a:gd name="T95" fmla="*/ 668 h 2476"/>
                <a:gd name="T96" fmla="*/ 1784 w 2492"/>
                <a:gd name="T97" fmla="*/ 1698 h 2476"/>
                <a:gd name="T98" fmla="*/ 1721 w 2492"/>
                <a:gd name="T99" fmla="*/ 1832 h 2476"/>
                <a:gd name="T100" fmla="*/ 1556 w 2492"/>
                <a:gd name="T101" fmla="*/ 2161 h 2476"/>
                <a:gd name="T102" fmla="*/ 1818 w 2492"/>
                <a:gd name="T103" fmla="*/ 1898 h 2476"/>
                <a:gd name="T104" fmla="*/ 1838 w 2492"/>
                <a:gd name="T105" fmla="*/ 1918 h 2476"/>
                <a:gd name="T106" fmla="*/ 1838 w 2492"/>
                <a:gd name="T107" fmla="*/ 1918 h 2476"/>
                <a:gd name="T108" fmla="*/ 1906 w 2492"/>
                <a:gd name="T109" fmla="*/ 1986 h 2476"/>
                <a:gd name="T110" fmla="*/ 2023 w 2492"/>
                <a:gd name="T111" fmla="*/ 1930 h 2476"/>
                <a:gd name="T112" fmla="*/ 1997 w 2492"/>
                <a:gd name="T113" fmla="*/ 2071 h 2476"/>
                <a:gd name="T114" fmla="*/ 2046 w 2492"/>
                <a:gd name="T115" fmla="*/ 2115 h 2476"/>
                <a:gd name="T116" fmla="*/ 2155 w 2492"/>
                <a:gd name="T117" fmla="*/ 2075 h 2476"/>
                <a:gd name="T118" fmla="*/ 2139 w 2492"/>
                <a:gd name="T119" fmla="*/ 2197 h 2476"/>
                <a:gd name="T120" fmla="*/ 2188 w 2492"/>
                <a:gd name="T121" fmla="*/ 2240 h 2476"/>
                <a:gd name="T122" fmla="*/ 2247 w 2492"/>
                <a:gd name="T123" fmla="*/ 2423 h 2476"/>
                <a:gd name="T124" fmla="*/ 2421 w 2492"/>
                <a:gd name="T125" fmla="*/ 2423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2" h="2476">
                  <a:moveTo>
                    <a:pt x="2433" y="2236"/>
                  </a:moveTo>
                  <a:cubicBezTo>
                    <a:pt x="2406" y="2209"/>
                    <a:pt x="2370" y="2195"/>
                    <a:pt x="2334" y="2195"/>
                  </a:cubicBezTo>
                  <a:cubicBezTo>
                    <a:pt x="2318" y="2195"/>
                    <a:pt x="2303" y="2198"/>
                    <a:pt x="2289" y="2202"/>
                  </a:cubicBezTo>
                  <a:cubicBezTo>
                    <a:pt x="2286" y="2199"/>
                    <a:pt x="2279" y="2191"/>
                    <a:pt x="2269" y="2179"/>
                  </a:cubicBezTo>
                  <a:cubicBezTo>
                    <a:pt x="2269" y="2179"/>
                    <a:pt x="2269" y="2179"/>
                    <a:pt x="2269" y="2179"/>
                  </a:cubicBezTo>
                  <a:cubicBezTo>
                    <a:pt x="2260" y="2169"/>
                    <a:pt x="2250" y="2156"/>
                    <a:pt x="2237" y="2142"/>
                  </a:cubicBezTo>
                  <a:cubicBezTo>
                    <a:pt x="2227" y="2130"/>
                    <a:pt x="2216" y="2118"/>
                    <a:pt x="2205" y="2105"/>
                  </a:cubicBezTo>
                  <a:cubicBezTo>
                    <a:pt x="2205" y="2105"/>
                    <a:pt x="2205" y="2105"/>
                    <a:pt x="2205" y="2105"/>
                  </a:cubicBezTo>
                  <a:cubicBezTo>
                    <a:pt x="2194" y="2093"/>
                    <a:pt x="2183" y="2081"/>
                    <a:pt x="2172" y="2068"/>
                  </a:cubicBezTo>
                  <a:cubicBezTo>
                    <a:pt x="2162" y="2056"/>
                    <a:pt x="2151" y="2044"/>
                    <a:pt x="2139" y="2031"/>
                  </a:cubicBezTo>
                  <a:cubicBezTo>
                    <a:pt x="2129" y="2019"/>
                    <a:pt x="2118" y="2007"/>
                    <a:pt x="2107" y="1995"/>
                  </a:cubicBezTo>
                  <a:cubicBezTo>
                    <a:pt x="2096" y="1983"/>
                    <a:pt x="2085" y="1971"/>
                    <a:pt x="2074" y="1959"/>
                  </a:cubicBezTo>
                  <a:cubicBezTo>
                    <a:pt x="2063" y="1947"/>
                    <a:pt x="2052" y="1935"/>
                    <a:pt x="2041" y="1923"/>
                  </a:cubicBezTo>
                  <a:cubicBezTo>
                    <a:pt x="2029" y="1911"/>
                    <a:pt x="2018" y="1899"/>
                    <a:pt x="2007" y="1888"/>
                  </a:cubicBezTo>
                  <a:cubicBezTo>
                    <a:pt x="2007" y="1888"/>
                    <a:pt x="2007" y="1888"/>
                    <a:pt x="2007" y="1888"/>
                  </a:cubicBezTo>
                  <a:cubicBezTo>
                    <a:pt x="1996" y="1876"/>
                    <a:pt x="1985" y="1864"/>
                    <a:pt x="1973" y="1853"/>
                  </a:cubicBezTo>
                  <a:cubicBezTo>
                    <a:pt x="1973" y="1853"/>
                    <a:pt x="1973" y="1853"/>
                    <a:pt x="1973" y="1853"/>
                  </a:cubicBezTo>
                  <a:cubicBezTo>
                    <a:pt x="1962" y="1841"/>
                    <a:pt x="1950" y="1830"/>
                    <a:pt x="1939" y="1819"/>
                  </a:cubicBezTo>
                  <a:cubicBezTo>
                    <a:pt x="1932" y="1812"/>
                    <a:pt x="1925" y="1805"/>
                    <a:pt x="1918" y="1799"/>
                  </a:cubicBezTo>
                  <a:cubicBezTo>
                    <a:pt x="1917" y="1798"/>
                    <a:pt x="1917" y="1798"/>
                    <a:pt x="1917" y="1798"/>
                  </a:cubicBezTo>
                  <a:cubicBezTo>
                    <a:pt x="1916" y="1796"/>
                    <a:pt x="1915" y="1795"/>
                    <a:pt x="1914" y="1795"/>
                  </a:cubicBezTo>
                  <a:cubicBezTo>
                    <a:pt x="1988" y="1723"/>
                    <a:pt x="2111" y="1609"/>
                    <a:pt x="2178" y="1567"/>
                  </a:cubicBezTo>
                  <a:cubicBezTo>
                    <a:pt x="2184" y="1563"/>
                    <a:pt x="2184" y="1553"/>
                    <a:pt x="2178" y="1549"/>
                  </a:cubicBezTo>
                  <a:cubicBezTo>
                    <a:pt x="2106" y="1503"/>
                    <a:pt x="2071" y="1487"/>
                    <a:pt x="2056" y="1482"/>
                  </a:cubicBezTo>
                  <a:cubicBezTo>
                    <a:pt x="2055" y="1482"/>
                    <a:pt x="2054" y="1481"/>
                    <a:pt x="2053" y="1481"/>
                  </a:cubicBezTo>
                  <a:cubicBezTo>
                    <a:pt x="2049" y="1481"/>
                    <a:pt x="2045" y="1484"/>
                    <a:pt x="2043" y="1488"/>
                  </a:cubicBezTo>
                  <a:cubicBezTo>
                    <a:pt x="2033" y="1512"/>
                    <a:pt x="1999" y="1584"/>
                    <a:pt x="1900" y="1698"/>
                  </a:cubicBezTo>
                  <a:cubicBezTo>
                    <a:pt x="1896" y="1694"/>
                    <a:pt x="1878" y="1677"/>
                    <a:pt x="1850" y="1650"/>
                  </a:cubicBezTo>
                  <a:cubicBezTo>
                    <a:pt x="1858" y="1634"/>
                    <a:pt x="1867" y="1617"/>
                    <a:pt x="1874" y="1600"/>
                  </a:cubicBezTo>
                  <a:cubicBezTo>
                    <a:pt x="1909" y="1520"/>
                    <a:pt x="1933" y="1428"/>
                    <a:pt x="1936" y="1358"/>
                  </a:cubicBezTo>
                  <a:cubicBezTo>
                    <a:pt x="1936" y="1357"/>
                    <a:pt x="1936" y="1357"/>
                    <a:pt x="1936" y="1356"/>
                  </a:cubicBezTo>
                  <a:cubicBezTo>
                    <a:pt x="1936" y="658"/>
                    <a:pt x="1936" y="658"/>
                    <a:pt x="1936" y="658"/>
                  </a:cubicBezTo>
                  <a:cubicBezTo>
                    <a:pt x="2058" y="526"/>
                    <a:pt x="2173" y="402"/>
                    <a:pt x="2271" y="298"/>
                  </a:cubicBezTo>
                  <a:cubicBezTo>
                    <a:pt x="2431" y="127"/>
                    <a:pt x="2480" y="24"/>
                    <a:pt x="2482" y="20"/>
                  </a:cubicBezTo>
                  <a:cubicBezTo>
                    <a:pt x="2492" y="0"/>
                    <a:pt x="2492" y="0"/>
                    <a:pt x="2492" y="0"/>
                  </a:cubicBezTo>
                  <a:cubicBezTo>
                    <a:pt x="2471" y="8"/>
                    <a:pt x="2471" y="8"/>
                    <a:pt x="2471" y="8"/>
                  </a:cubicBezTo>
                  <a:cubicBezTo>
                    <a:pt x="2466" y="10"/>
                    <a:pt x="2356" y="56"/>
                    <a:pt x="2150" y="243"/>
                  </a:cubicBezTo>
                  <a:cubicBezTo>
                    <a:pt x="2085" y="302"/>
                    <a:pt x="2012" y="368"/>
                    <a:pt x="1936" y="438"/>
                  </a:cubicBezTo>
                  <a:cubicBezTo>
                    <a:pt x="1936" y="425"/>
                    <a:pt x="1936" y="425"/>
                    <a:pt x="1936" y="425"/>
                  </a:cubicBezTo>
                  <a:cubicBezTo>
                    <a:pt x="1936" y="407"/>
                    <a:pt x="1922" y="392"/>
                    <a:pt x="1903" y="392"/>
                  </a:cubicBezTo>
                  <a:cubicBezTo>
                    <a:pt x="589" y="392"/>
                    <a:pt x="589" y="392"/>
                    <a:pt x="589" y="392"/>
                  </a:cubicBezTo>
                  <a:cubicBezTo>
                    <a:pt x="570" y="392"/>
                    <a:pt x="556" y="407"/>
                    <a:pt x="556" y="425"/>
                  </a:cubicBezTo>
                  <a:cubicBezTo>
                    <a:pt x="556" y="438"/>
                    <a:pt x="556" y="438"/>
                    <a:pt x="556" y="438"/>
                  </a:cubicBezTo>
                  <a:cubicBezTo>
                    <a:pt x="480" y="368"/>
                    <a:pt x="407" y="302"/>
                    <a:pt x="342" y="243"/>
                  </a:cubicBezTo>
                  <a:cubicBezTo>
                    <a:pt x="136" y="56"/>
                    <a:pt x="26" y="10"/>
                    <a:pt x="21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4"/>
                    <a:pt x="61" y="127"/>
                    <a:pt x="221" y="298"/>
                  </a:cubicBezTo>
                  <a:cubicBezTo>
                    <a:pt x="319" y="402"/>
                    <a:pt x="434" y="526"/>
                    <a:pt x="556" y="658"/>
                  </a:cubicBezTo>
                  <a:cubicBezTo>
                    <a:pt x="556" y="1356"/>
                    <a:pt x="556" y="1356"/>
                    <a:pt x="556" y="1356"/>
                  </a:cubicBezTo>
                  <a:cubicBezTo>
                    <a:pt x="556" y="1357"/>
                    <a:pt x="556" y="1357"/>
                    <a:pt x="556" y="1358"/>
                  </a:cubicBezTo>
                  <a:cubicBezTo>
                    <a:pt x="559" y="1428"/>
                    <a:pt x="583" y="1520"/>
                    <a:pt x="618" y="1600"/>
                  </a:cubicBezTo>
                  <a:cubicBezTo>
                    <a:pt x="625" y="1617"/>
                    <a:pt x="634" y="1634"/>
                    <a:pt x="642" y="1650"/>
                  </a:cubicBezTo>
                  <a:cubicBezTo>
                    <a:pt x="614" y="1677"/>
                    <a:pt x="597" y="1694"/>
                    <a:pt x="592" y="1698"/>
                  </a:cubicBezTo>
                  <a:cubicBezTo>
                    <a:pt x="493" y="1584"/>
                    <a:pt x="459" y="1512"/>
                    <a:pt x="449" y="1488"/>
                  </a:cubicBezTo>
                  <a:cubicBezTo>
                    <a:pt x="447" y="1484"/>
                    <a:pt x="443" y="1481"/>
                    <a:pt x="439" y="1481"/>
                  </a:cubicBezTo>
                  <a:cubicBezTo>
                    <a:pt x="438" y="1481"/>
                    <a:pt x="437" y="1482"/>
                    <a:pt x="436" y="1482"/>
                  </a:cubicBezTo>
                  <a:cubicBezTo>
                    <a:pt x="421" y="1487"/>
                    <a:pt x="386" y="1503"/>
                    <a:pt x="314" y="1549"/>
                  </a:cubicBezTo>
                  <a:cubicBezTo>
                    <a:pt x="308" y="1553"/>
                    <a:pt x="308" y="1563"/>
                    <a:pt x="314" y="1567"/>
                  </a:cubicBezTo>
                  <a:cubicBezTo>
                    <a:pt x="381" y="1609"/>
                    <a:pt x="504" y="1723"/>
                    <a:pt x="578" y="1795"/>
                  </a:cubicBezTo>
                  <a:cubicBezTo>
                    <a:pt x="577" y="1795"/>
                    <a:pt x="576" y="1796"/>
                    <a:pt x="575" y="1798"/>
                  </a:cubicBezTo>
                  <a:cubicBezTo>
                    <a:pt x="574" y="1799"/>
                    <a:pt x="574" y="1799"/>
                    <a:pt x="574" y="1799"/>
                  </a:cubicBezTo>
                  <a:cubicBezTo>
                    <a:pt x="567" y="1805"/>
                    <a:pt x="560" y="1812"/>
                    <a:pt x="553" y="1819"/>
                  </a:cubicBezTo>
                  <a:cubicBezTo>
                    <a:pt x="542" y="1830"/>
                    <a:pt x="530" y="1841"/>
                    <a:pt x="519" y="1853"/>
                  </a:cubicBezTo>
                  <a:cubicBezTo>
                    <a:pt x="519" y="1853"/>
                    <a:pt x="519" y="1853"/>
                    <a:pt x="519" y="1853"/>
                  </a:cubicBezTo>
                  <a:cubicBezTo>
                    <a:pt x="507" y="1864"/>
                    <a:pt x="496" y="1876"/>
                    <a:pt x="485" y="1888"/>
                  </a:cubicBezTo>
                  <a:cubicBezTo>
                    <a:pt x="474" y="1899"/>
                    <a:pt x="463" y="1911"/>
                    <a:pt x="451" y="1923"/>
                  </a:cubicBezTo>
                  <a:cubicBezTo>
                    <a:pt x="440" y="1935"/>
                    <a:pt x="429" y="1947"/>
                    <a:pt x="418" y="1959"/>
                  </a:cubicBezTo>
                  <a:cubicBezTo>
                    <a:pt x="407" y="1971"/>
                    <a:pt x="396" y="1983"/>
                    <a:pt x="385" y="1995"/>
                  </a:cubicBezTo>
                  <a:cubicBezTo>
                    <a:pt x="374" y="2007"/>
                    <a:pt x="363" y="2019"/>
                    <a:pt x="353" y="2031"/>
                  </a:cubicBezTo>
                  <a:cubicBezTo>
                    <a:pt x="341" y="2044"/>
                    <a:pt x="330" y="2056"/>
                    <a:pt x="320" y="2068"/>
                  </a:cubicBezTo>
                  <a:cubicBezTo>
                    <a:pt x="309" y="2081"/>
                    <a:pt x="298" y="2093"/>
                    <a:pt x="287" y="2105"/>
                  </a:cubicBezTo>
                  <a:cubicBezTo>
                    <a:pt x="287" y="2105"/>
                    <a:pt x="287" y="2105"/>
                    <a:pt x="287" y="2105"/>
                  </a:cubicBezTo>
                  <a:cubicBezTo>
                    <a:pt x="276" y="2118"/>
                    <a:pt x="265" y="2130"/>
                    <a:pt x="255" y="2142"/>
                  </a:cubicBezTo>
                  <a:cubicBezTo>
                    <a:pt x="242" y="2156"/>
                    <a:pt x="232" y="2169"/>
                    <a:pt x="223" y="2179"/>
                  </a:cubicBezTo>
                  <a:cubicBezTo>
                    <a:pt x="223" y="2179"/>
                    <a:pt x="223" y="2179"/>
                    <a:pt x="223" y="2179"/>
                  </a:cubicBezTo>
                  <a:cubicBezTo>
                    <a:pt x="213" y="2191"/>
                    <a:pt x="206" y="2199"/>
                    <a:pt x="203" y="2202"/>
                  </a:cubicBezTo>
                  <a:cubicBezTo>
                    <a:pt x="189" y="2198"/>
                    <a:pt x="174" y="2195"/>
                    <a:pt x="158" y="2195"/>
                  </a:cubicBezTo>
                  <a:cubicBezTo>
                    <a:pt x="122" y="2195"/>
                    <a:pt x="86" y="2209"/>
                    <a:pt x="59" y="2236"/>
                  </a:cubicBezTo>
                  <a:cubicBezTo>
                    <a:pt x="12" y="2283"/>
                    <a:pt x="5" y="2354"/>
                    <a:pt x="38" y="2408"/>
                  </a:cubicBezTo>
                  <a:cubicBezTo>
                    <a:pt x="38" y="2408"/>
                    <a:pt x="38" y="2408"/>
                    <a:pt x="38" y="2408"/>
                  </a:cubicBezTo>
                  <a:cubicBezTo>
                    <a:pt x="38" y="2408"/>
                    <a:pt x="38" y="2408"/>
                    <a:pt x="38" y="2408"/>
                  </a:cubicBezTo>
                  <a:cubicBezTo>
                    <a:pt x="44" y="2418"/>
                    <a:pt x="51" y="2427"/>
                    <a:pt x="59" y="2435"/>
                  </a:cubicBezTo>
                  <a:cubicBezTo>
                    <a:pt x="51" y="2427"/>
                    <a:pt x="44" y="2418"/>
                    <a:pt x="38" y="2408"/>
                  </a:cubicBezTo>
                  <a:cubicBezTo>
                    <a:pt x="28" y="2421"/>
                    <a:pt x="29" y="2440"/>
                    <a:pt x="41" y="2452"/>
                  </a:cubicBezTo>
                  <a:cubicBezTo>
                    <a:pt x="53" y="2464"/>
                    <a:pt x="71" y="2465"/>
                    <a:pt x="85" y="2455"/>
                  </a:cubicBezTo>
                  <a:cubicBezTo>
                    <a:pt x="107" y="2469"/>
                    <a:pt x="133" y="2476"/>
                    <a:pt x="158" y="2476"/>
                  </a:cubicBezTo>
                  <a:cubicBezTo>
                    <a:pt x="194" y="2476"/>
                    <a:pt x="230" y="2463"/>
                    <a:pt x="258" y="2435"/>
                  </a:cubicBezTo>
                  <a:cubicBezTo>
                    <a:pt x="300" y="2393"/>
                    <a:pt x="310" y="2330"/>
                    <a:pt x="286" y="2278"/>
                  </a:cubicBezTo>
                  <a:cubicBezTo>
                    <a:pt x="293" y="2273"/>
                    <a:pt x="305" y="2263"/>
                    <a:pt x="321" y="2249"/>
                  </a:cubicBezTo>
                  <a:cubicBezTo>
                    <a:pt x="331" y="2240"/>
                    <a:pt x="343" y="2229"/>
                    <a:pt x="357" y="2218"/>
                  </a:cubicBezTo>
                  <a:cubicBezTo>
                    <a:pt x="357" y="2218"/>
                    <a:pt x="357" y="2218"/>
                    <a:pt x="357" y="2218"/>
                  </a:cubicBezTo>
                  <a:cubicBezTo>
                    <a:pt x="368" y="2208"/>
                    <a:pt x="380" y="2198"/>
                    <a:pt x="392" y="2186"/>
                  </a:cubicBezTo>
                  <a:cubicBezTo>
                    <a:pt x="392" y="2186"/>
                    <a:pt x="392" y="2186"/>
                    <a:pt x="392" y="2186"/>
                  </a:cubicBezTo>
                  <a:cubicBezTo>
                    <a:pt x="404" y="2176"/>
                    <a:pt x="416" y="2166"/>
                    <a:pt x="428" y="2155"/>
                  </a:cubicBezTo>
                  <a:cubicBezTo>
                    <a:pt x="428" y="2155"/>
                    <a:pt x="428" y="2155"/>
                    <a:pt x="428" y="2155"/>
                  </a:cubicBezTo>
                  <a:cubicBezTo>
                    <a:pt x="439" y="2145"/>
                    <a:pt x="451" y="2134"/>
                    <a:pt x="463" y="2123"/>
                  </a:cubicBezTo>
                  <a:cubicBezTo>
                    <a:pt x="475" y="2113"/>
                    <a:pt x="487" y="2102"/>
                    <a:pt x="499" y="2092"/>
                  </a:cubicBezTo>
                  <a:cubicBezTo>
                    <a:pt x="510" y="2081"/>
                    <a:pt x="522" y="2070"/>
                    <a:pt x="534" y="2059"/>
                  </a:cubicBezTo>
                  <a:cubicBezTo>
                    <a:pt x="534" y="2059"/>
                    <a:pt x="534" y="2059"/>
                    <a:pt x="534" y="2059"/>
                  </a:cubicBezTo>
                  <a:cubicBezTo>
                    <a:pt x="546" y="2049"/>
                    <a:pt x="557" y="2038"/>
                    <a:pt x="569" y="2027"/>
                  </a:cubicBezTo>
                  <a:cubicBezTo>
                    <a:pt x="580" y="2016"/>
                    <a:pt x="592" y="2005"/>
                    <a:pt x="603" y="1994"/>
                  </a:cubicBezTo>
                  <a:cubicBezTo>
                    <a:pt x="615" y="1982"/>
                    <a:pt x="627" y="1971"/>
                    <a:pt x="638" y="1960"/>
                  </a:cubicBezTo>
                  <a:cubicBezTo>
                    <a:pt x="638" y="1960"/>
                    <a:pt x="638" y="1960"/>
                    <a:pt x="638" y="1960"/>
                  </a:cubicBezTo>
                  <a:cubicBezTo>
                    <a:pt x="650" y="1948"/>
                    <a:pt x="661" y="1937"/>
                    <a:pt x="672" y="1926"/>
                  </a:cubicBezTo>
                  <a:cubicBezTo>
                    <a:pt x="677" y="1921"/>
                    <a:pt x="681" y="1916"/>
                    <a:pt x="687" y="1910"/>
                  </a:cubicBezTo>
                  <a:cubicBezTo>
                    <a:pt x="688" y="1908"/>
                    <a:pt x="689" y="1907"/>
                    <a:pt x="690" y="1906"/>
                  </a:cubicBezTo>
                  <a:cubicBezTo>
                    <a:pt x="760" y="1979"/>
                    <a:pt x="883" y="2110"/>
                    <a:pt x="927" y="2179"/>
                  </a:cubicBezTo>
                  <a:cubicBezTo>
                    <a:pt x="929" y="2183"/>
                    <a:pt x="932" y="2184"/>
                    <a:pt x="936" y="2184"/>
                  </a:cubicBezTo>
                  <a:cubicBezTo>
                    <a:pt x="939" y="2184"/>
                    <a:pt x="943" y="2183"/>
                    <a:pt x="945" y="2179"/>
                  </a:cubicBezTo>
                  <a:cubicBezTo>
                    <a:pt x="991" y="2107"/>
                    <a:pt x="1006" y="2073"/>
                    <a:pt x="1012" y="2058"/>
                  </a:cubicBezTo>
                  <a:cubicBezTo>
                    <a:pt x="1014" y="2053"/>
                    <a:pt x="1011" y="2047"/>
                    <a:pt x="1006" y="2045"/>
                  </a:cubicBezTo>
                  <a:cubicBezTo>
                    <a:pt x="981" y="2035"/>
                    <a:pt x="906" y="1999"/>
                    <a:pt x="786" y="1893"/>
                  </a:cubicBezTo>
                  <a:cubicBezTo>
                    <a:pt x="792" y="1887"/>
                    <a:pt x="801" y="1879"/>
                    <a:pt x="811" y="1869"/>
                  </a:cubicBezTo>
                  <a:cubicBezTo>
                    <a:pt x="899" y="1949"/>
                    <a:pt x="1029" y="2046"/>
                    <a:pt x="1242" y="2069"/>
                  </a:cubicBezTo>
                  <a:cubicBezTo>
                    <a:pt x="1244" y="2069"/>
                    <a:pt x="1245" y="2069"/>
                    <a:pt x="1246" y="2069"/>
                  </a:cubicBezTo>
                  <a:cubicBezTo>
                    <a:pt x="1247" y="2069"/>
                    <a:pt x="1248" y="2069"/>
                    <a:pt x="1250" y="2069"/>
                  </a:cubicBezTo>
                  <a:cubicBezTo>
                    <a:pt x="1463" y="2046"/>
                    <a:pt x="1592" y="1949"/>
                    <a:pt x="1681" y="1869"/>
                  </a:cubicBezTo>
                  <a:cubicBezTo>
                    <a:pt x="1691" y="1879"/>
                    <a:pt x="1700" y="1887"/>
                    <a:pt x="1706" y="1893"/>
                  </a:cubicBezTo>
                  <a:cubicBezTo>
                    <a:pt x="1586" y="1999"/>
                    <a:pt x="1511" y="2035"/>
                    <a:pt x="1486" y="2045"/>
                  </a:cubicBezTo>
                  <a:cubicBezTo>
                    <a:pt x="1481" y="2047"/>
                    <a:pt x="1478" y="2053"/>
                    <a:pt x="1480" y="2058"/>
                  </a:cubicBezTo>
                  <a:cubicBezTo>
                    <a:pt x="1486" y="2073"/>
                    <a:pt x="1501" y="2107"/>
                    <a:pt x="1547" y="2179"/>
                  </a:cubicBezTo>
                  <a:cubicBezTo>
                    <a:pt x="1549" y="2183"/>
                    <a:pt x="1553" y="2184"/>
                    <a:pt x="1556" y="2184"/>
                  </a:cubicBezTo>
                  <a:cubicBezTo>
                    <a:pt x="1560" y="2184"/>
                    <a:pt x="1563" y="2183"/>
                    <a:pt x="1565" y="2179"/>
                  </a:cubicBezTo>
                  <a:cubicBezTo>
                    <a:pt x="1609" y="2110"/>
                    <a:pt x="1732" y="1979"/>
                    <a:pt x="1802" y="1906"/>
                  </a:cubicBezTo>
                  <a:cubicBezTo>
                    <a:pt x="1803" y="1907"/>
                    <a:pt x="1804" y="1909"/>
                    <a:pt x="1806" y="1911"/>
                  </a:cubicBezTo>
                  <a:cubicBezTo>
                    <a:pt x="1811" y="1916"/>
                    <a:pt x="1815" y="1921"/>
                    <a:pt x="1820" y="1926"/>
                  </a:cubicBezTo>
                  <a:cubicBezTo>
                    <a:pt x="1831" y="1937"/>
                    <a:pt x="1842" y="1948"/>
                    <a:pt x="1854" y="1960"/>
                  </a:cubicBezTo>
                  <a:cubicBezTo>
                    <a:pt x="1854" y="1960"/>
                    <a:pt x="1854" y="1960"/>
                    <a:pt x="1854" y="1960"/>
                  </a:cubicBezTo>
                  <a:cubicBezTo>
                    <a:pt x="1865" y="1971"/>
                    <a:pt x="1877" y="1982"/>
                    <a:pt x="1889" y="1994"/>
                  </a:cubicBezTo>
                  <a:cubicBezTo>
                    <a:pt x="1900" y="2005"/>
                    <a:pt x="1912" y="2016"/>
                    <a:pt x="1923" y="2027"/>
                  </a:cubicBezTo>
                  <a:cubicBezTo>
                    <a:pt x="1935" y="2038"/>
                    <a:pt x="1946" y="2049"/>
                    <a:pt x="1958" y="2059"/>
                  </a:cubicBezTo>
                  <a:cubicBezTo>
                    <a:pt x="1958" y="2059"/>
                    <a:pt x="1958" y="2059"/>
                    <a:pt x="1958" y="2059"/>
                  </a:cubicBezTo>
                  <a:cubicBezTo>
                    <a:pt x="1970" y="2070"/>
                    <a:pt x="1982" y="2081"/>
                    <a:pt x="1993" y="2092"/>
                  </a:cubicBezTo>
                  <a:cubicBezTo>
                    <a:pt x="2005" y="2102"/>
                    <a:pt x="2017" y="2113"/>
                    <a:pt x="2029" y="2123"/>
                  </a:cubicBezTo>
                  <a:cubicBezTo>
                    <a:pt x="2041" y="2134"/>
                    <a:pt x="2053" y="2145"/>
                    <a:pt x="2064" y="2155"/>
                  </a:cubicBezTo>
                  <a:cubicBezTo>
                    <a:pt x="2064" y="2155"/>
                    <a:pt x="2064" y="2155"/>
                    <a:pt x="2064" y="2155"/>
                  </a:cubicBezTo>
                  <a:cubicBezTo>
                    <a:pt x="2076" y="2166"/>
                    <a:pt x="2088" y="2176"/>
                    <a:pt x="2100" y="2186"/>
                  </a:cubicBezTo>
                  <a:cubicBezTo>
                    <a:pt x="2100" y="2186"/>
                    <a:pt x="2100" y="2186"/>
                    <a:pt x="2100" y="2186"/>
                  </a:cubicBezTo>
                  <a:cubicBezTo>
                    <a:pt x="2112" y="2198"/>
                    <a:pt x="2124" y="2208"/>
                    <a:pt x="2135" y="2218"/>
                  </a:cubicBezTo>
                  <a:cubicBezTo>
                    <a:pt x="2135" y="2218"/>
                    <a:pt x="2135" y="2218"/>
                    <a:pt x="2135" y="2218"/>
                  </a:cubicBezTo>
                  <a:cubicBezTo>
                    <a:pt x="2149" y="2229"/>
                    <a:pt x="2161" y="2240"/>
                    <a:pt x="2171" y="2249"/>
                  </a:cubicBezTo>
                  <a:cubicBezTo>
                    <a:pt x="2187" y="2262"/>
                    <a:pt x="2199" y="2273"/>
                    <a:pt x="2206" y="2278"/>
                  </a:cubicBezTo>
                  <a:cubicBezTo>
                    <a:pt x="2182" y="2330"/>
                    <a:pt x="2192" y="2393"/>
                    <a:pt x="2234" y="2435"/>
                  </a:cubicBezTo>
                  <a:cubicBezTo>
                    <a:pt x="2262" y="2463"/>
                    <a:pt x="2298" y="2476"/>
                    <a:pt x="2334" y="2476"/>
                  </a:cubicBezTo>
                  <a:cubicBezTo>
                    <a:pt x="2359" y="2476"/>
                    <a:pt x="2384" y="2470"/>
                    <a:pt x="2406" y="2456"/>
                  </a:cubicBezTo>
                  <a:cubicBezTo>
                    <a:pt x="2419" y="2466"/>
                    <a:pt x="2438" y="2464"/>
                    <a:pt x="2450" y="2453"/>
                  </a:cubicBezTo>
                  <a:cubicBezTo>
                    <a:pt x="2462" y="2441"/>
                    <a:pt x="2463" y="2422"/>
                    <a:pt x="2453" y="2409"/>
                  </a:cubicBezTo>
                  <a:cubicBezTo>
                    <a:pt x="2454" y="2409"/>
                    <a:pt x="2454" y="2408"/>
                    <a:pt x="2454" y="2408"/>
                  </a:cubicBezTo>
                  <a:cubicBezTo>
                    <a:pt x="2487" y="2354"/>
                    <a:pt x="2480" y="2283"/>
                    <a:pt x="2433" y="2236"/>
                  </a:cubicBezTo>
                  <a:close/>
                  <a:moveTo>
                    <a:pt x="1936" y="585"/>
                  </a:moveTo>
                  <a:cubicBezTo>
                    <a:pt x="2043" y="473"/>
                    <a:pt x="2043" y="473"/>
                    <a:pt x="2043" y="473"/>
                  </a:cubicBezTo>
                  <a:cubicBezTo>
                    <a:pt x="1936" y="583"/>
                    <a:pt x="1936" y="583"/>
                    <a:pt x="1936" y="583"/>
                  </a:cubicBezTo>
                  <a:cubicBezTo>
                    <a:pt x="1936" y="504"/>
                    <a:pt x="1936" y="504"/>
                    <a:pt x="1936" y="504"/>
                  </a:cubicBezTo>
                  <a:cubicBezTo>
                    <a:pt x="2026" y="414"/>
                    <a:pt x="2026" y="414"/>
                    <a:pt x="2026" y="414"/>
                  </a:cubicBezTo>
                  <a:cubicBezTo>
                    <a:pt x="1936" y="501"/>
                    <a:pt x="1936" y="501"/>
                    <a:pt x="1936" y="501"/>
                  </a:cubicBezTo>
                  <a:cubicBezTo>
                    <a:pt x="1936" y="462"/>
                    <a:pt x="1936" y="462"/>
                    <a:pt x="1936" y="462"/>
                  </a:cubicBezTo>
                  <a:cubicBezTo>
                    <a:pt x="2017" y="388"/>
                    <a:pt x="2093" y="318"/>
                    <a:pt x="2162" y="256"/>
                  </a:cubicBezTo>
                  <a:cubicBezTo>
                    <a:pt x="2310" y="121"/>
                    <a:pt x="2410" y="60"/>
                    <a:pt x="2453" y="37"/>
                  </a:cubicBezTo>
                  <a:cubicBezTo>
                    <a:pt x="2430" y="77"/>
                    <a:pt x="2372" y="164"/>
                    <a:pt x="2258" y="286"/>
                  </a:cubicBezTo>
                  <a:cubicBezTo>
                    <a:pt x="2164" y="387"/>
                    <a:pt x="2053" y="505"/>
                    <a:pt x="1936" y="632"/>
                  </a:cubicBezTo>
                  <a:lnTo>
                    <a:pt x="1936" y="585"/>
                  </a:lnTo>
                  <a:close/>
                  <a:moveTo>
                    <a:pt x="556" y="501"/>
                  </a:moveTo>
                  <a:cubicBezTo>
                    <a:pt x="466" y="414"/>
                    <a:pt x="466" y="414"/>
                    <a:pt x="466" y="414"/>
                  </a:cubicBezTo>
                  <a:cubicBezTo>
                    <a:pt x="556" y="504"/>
                    <a:pt x="556" y="504"/>
                    <a:pt x="556" y="504"/>
                  </a:cubicBezTo>
                  <a:cubicBezTo>
                    <a:pt x="556" y="583"/>
                    <a:pt x="556" y="583"/>
                    <a:pt x="556" y="583"/>
                  </a:cubicBezTo>
                  <a:cubicBezTo>
                    <a:pt x="449" y="473"/>
                    <a:pt x="449" y="473"/>
                    <a:pt x="449" y="473"/>
                  </a:cubicBezTo>
                  <a:cubicBezTo>
                    <a:pt x="556" y="585"/>
                    <a:pt x="556" y="585"/>
                    <a:pt x="556" y="585"/>
                  </a:cubicBezTo>
                  <a:cubicBezTo>
                    <a:pt x="556" y="632"/>
                    <a:pt x="556" y="632"/>
                    <a:pt x="556" y="632"/>
                  </a:cubicBezTo>
                  <a:cubicBezTo>
                    <a:pt x="439" y="505"/>
                    <a:pt x="328" y="387"/>
                    <a:pt x="234" y="286"/>
                  </a:cubicBezTo>
                  <a:cubicBezTo>
                    <a:pt x="120" y="164"/>
                    <a:pt x="62" y="77"/>
                    <a:pt x="39" y="37"/>
                  </a:cubicBezTo>
                  <a:cubicBezTo>
                    <a:pt x="82" y="60"/>
                    <a:pt x="182" y="121"/>
                    <a:pt x="330" y="256"/>
                  </a:cubicBezTo>
                  <a:cubicBezTo>
                    <a:pt x="399" y="318"/>
                    <a:pt x="475" y="388"/>
                    <a:pt x="556" y="462"/>
                  </a:cubicBezTo>
                  <a:lnTo>
                    <a:pt x="556" y="501"/>
                  </a:lnTo>
                  <a:close/>
                  <a:moveTo>
                    <a:pt x="2264" y="2200"/>
                  </a:moveTo>
                  <a:cubicBezTo>
                    <a:pt x="2267" y="2204"/>
                    <a:pt x="2270" y="2207"/>
                    <a:pt x="2272" y="2209"/>
                  </a:cubicBezTo>
                  <a:cubicBezTo>
                    <a:pt x="2271" y="2210"/>
                    <a:pt x="2271" y="2210"/>
                    <a:pt x="2271" y="2210"/>
                  </a:cubicBezTo>
                  <a:cubicBezTo>
                    <a:pt x="2265" y="2213"/>
                    <a:pt x="2258" y="2217"/>
                    <a:pt x="2252" y="2221"/>
                  </a:cubicBezTo>
                  <a:lnTo>
                    <a:pt x="2264" y="2200"/>
                  </a:lnTo>
                  <a:close/>
                  <a:moveTo>
                    <a:pt x="1883" y="1706"/>
                  </a:moveTo>
                  <a:cubicBezTo>
                    <a:pt x="1866" y="1728"/>
                    <a:pt x="1853" y="1743"/>
                    <a:pt x="1843" y="1756"/>
                  </a:cubicBezTo>
                  <a:cubicBezTo>
                    <a:pt x="1809" y="1722"/>
                    <a:pt x="1809" y="1722"/>
                    <a:pt x="1809" y="1722"/>
                  </a:cubicBezTo>
                  <a:cubicBezTo>
                    <a:pt x="1820" y="1705"/>
                    <a:pt x="1831" y="1686"/>
                    <a:pt x="1841" y="1666"/>
                  </a:cubicBezTo>
                  <a:cubicBezTo>
                    <a:pt x="1861" y="1686"/>
                    <a:pt x="1876" y="1699"/>
                    <a:pt x="1883" y="1706"/>
                  </a:cubicBezTo>
                  <a:close/>
                  <a:moveTo>
                    <a:pt x="1822" y="1779"/>
                  </a:moveTo>
                  <a:cubicBezTo>
                    <a:pt x="1822" y="1780"/>
                    <a:pt x="1822" y="1780"/>
                    <a:pt x="1822" y="1780"/>
                  </a:cubicBezTo>
                  <a:cubicBezTo>
                    <a:pt x="1804" y="1798"/>
                    <a:pt x="1789" y="1813"/>
                    <a:pt x="1768" y="1831"/>
                  </a:cubicBezTo>
                  <a:cubicBezTo>
                    <a:pt x="1745" y="1807"/>
                    <a:pt x="1745" y="1807"/>
                    <a:pt x="1745" y="1807"/>
                  </a:cubicBezTo>
                  <a:cubicBezTo>
                    <a:pt x="1760" y="1791"/>
                    <a:pt x="1776" y="1771"/>
                    <a:pt x="1791" y="1748"/>
                  </a:cubicBezTo>
                  <a:lnTo>
                    <a:pt x="1822" y="1779"/>
                  </a:lnTo>
                  <a:close/>
                  <a:moveTo>
                    <a:pt x="651" y="1667"/>
                  </a:moveTo>
                  <a:cubicBezTo>
                    <a:pt x="661" y="1686"/>
                    <a:pt x="672" y="1705"/>
                    <a:pt x="683" y="1722"/>
                  </a:cubicBezTo>
                  <a:cubicBezTo>
                    <a:pt x="649" y="1756"/>
                    <a:pt x="649" y="1756"/>
                    <a:pt x="649" y="1756"/>
                  </a:cubicBezTo>
                  <a:cubicBezTo>
                    <a:pt x="639" y="1743"/>
                    <a:pt x="626" y="1728"/>
                    <a:pt x="609" y="1706"/>
                  </a:cubicBezTo>
                  <a:cubicBezTo>
                    <a:pt x="616" y="1699"/>
                    <a:pt x="631" y="1686"/>
                    <a:pt x="651" y="1667"/>
                  </a:cubicBezTo>
                  <a:close/>
                  <a:moveTo>
                    <a:pt x="701" y="1748"/>
                  </a:moveTo>
                  <a:cubicBezTo>
                    <a:pt x="716" y="1771"/>
                    <a:pt x="732" y="1791"/>
                    <a:pt x="747" y="1808"/>
                  </a:cubicBezTo>
                  <a:cubicBezTo>
                    <a:pt x="724" y="1831"/>
                    <a:pt x="724" y="1831"/>
                    <a:pt x="724" y="1831"/>
                  </a:cubicBezTo>
                  <a:cubicBezTo>
                    <a:pt x="703" y="1813"/>
                    <a:pt x="688" y="1798"/>
                    <a:pt x="670" y="1780"/>
                  </a:cubicBezTo>
                  <a:cubicBezTo>
                    <a:pt x="670" y="1779"/>
                    <a:pt x="670" y="1779"/>
                    <a:pt x="670" y="1779"/>
                  </a:cubicBezTo>
                  <a:lnTo>
                    <a:pt x="701" y="1748"/>
                  </a:lnTo>
                  <a:close/>
                  <a:moveTo>
                    <a:pt x="228" y="2200"/>
                  </a:moveTo>
                  <a:cubicBezTo>
                    <a:pt x="240" y="2221"/>
                    <a:pt x="240" y="2221"/>
                    <a:pt x="240" y="2221"/>
                  </a:cubicBezTo>
                  <a:cubicBezTo>
                    <a:pt x="234" y="2217"/>
                    <a:pt x="227" y="2213"/>
                    <a:pt x="220" y="2210"/>
                  </a:cubicBezTo>
                  <a:cubicBezTo>
                    <a:pt x="220" y="2209"/>
                    <a:pt x="220" y="2209"/>
                    <a:pt x="220" y="2209"/>
                  </a:cubicBezTo>
                  <a:cubicBezTo>
                    <a:pt x="222" y="2207"/>
                    <a:pt x="225" y="2204"/>
                    <a:pt x="228" y="2200"/>
                  </a:cubicBezTo>
                  <a:close/>
                  <a:moveTo>
                    <a:pt x="245" y="2423"/>
                  </a:moveTo>
                  <a:cubicBezTo>
                    <a:pt x="222" y="2446"/>
                    <a:pt x="191" y="2459"/>
                    <a:pt x="158" y="2459"/>
                  </a:cubicBezTo>
                  <a:cubicBezTo>
                    <a:pt x="136" y="2459"/>
                    <a:pt x="113" y="2452"/>
                    <a:pt x="94" y="2440"/>
                  </a:cubicBezTo>
                  <a:cubicBezTo>
                    <a:pt x="86" y="2435"/>
                    <a:pt x="78" y="2429"/>
                    <a:pt x="71" y="2423"/>
                  </a:cubicBezTo>
                  <a:cubicBezTo>
                    <a:pt x="64" y="2415"/>
                    <a:pt x="58" y="2408"/>
                    <a:pt x="53" y="2399"/>
                  </a:cubicBezTo>
                  <a:cubicBezTo>
                    <a:pt x="24" y="2351"/>
                    <a:pt x="31" y="2289"/>
                    <a:pt x="71" y="2249"/>
                  </a:cubicBezTo>
                  <a:cubicBezTo>
                    <a:pt x="95" y="2225"/>
                    <a:pt x="126" y="2213"/>
                    <a:pt x="158" y="2213"/>
                  </a:cubicBezTo>
                  <a:cubicBezTo>
                    <a:pt x="174" y="2213"/>
                    <a:pt x="190" y="2216"/>
                    <a:pt x="204" y="2222"/>
                  </a:cubicBezTo>
                  <a:cubicBezTo>
                    <a:pt x="268" y="2285"/>
                    <a:pt x="268" y="2285"/>
                    <a:pt x="268" y="2285"/>
                  </a:cubicBezTo>
                  <a:cubicBezTo>
                    <a:pt x="269" y="2286"/>
                    <a:pt x="270" y="2287"/>
                    <a:pt x="272" y="2288"/>
                  </a:cubicBezTo>
                  <a:cubicBezTo>
                    <a:pt x="291" y="2334"/>
                    <a:pt x="281" y="2387"/>
                    <a:pt x="245" y="2423"/>
                  </a:cubicBezTo>
                  <a:close/>
                  <a:moveTo>
                    <a:pt x="282" y="2259"/>
                  </a:moveTo>
                  <a:cubicBezTo>
                    <a:pt x="240" y="2186"/>
                    <a:pt x="240" y="2186"/>
                    <a:pt x="240" y="2186"/>
                  </a:cubicBezTo>
                  <a:cubicBezTo>
                    <a:pt x="246" y="2179"/>
                    <a:pt x="253" y="2171"/>
                    <a:pt x="260" y="2163"/>
                  </a:cubicBezTo>
                  <a:cubicBezTo>
                    <a:pt x="298" y="2229"/>
                    <a:pt x="298" y="2229"/>
                    <a:pt x="298" y="2229"/>
                  </a:cubicBezTo>
                  <a:cubicBezTo>
                    <a:pt x="304" y="2240"/>
                    <a:pt x="304" y="2240"/>
                    <a:pt x="304" y="2240"/>
                  </a:cubicBezTo>
                  <a:cubicBezTo>
                    <a:pt x="295" y="2248"/>
                    <a:pt x="287" y="2254"/>
                    <a:pt x="282" y="2259"/>
                  </a:cubicBezTo>
                  <a:close/>
                  <a:moveTo>
                    <a:pt x="318" y="2228"/>
                  </a:moveTo>
                  <a:cubicBezTo>
                    <a:pt x="299" y="2195"/>
                    <a:pt x="299" y="2195"/>
                    <a:pt x="299" y="2195"/>
                  </a:cubicBezTo>
                  <a:cubicBezTo>
                    <a:pt x="273" y="2149"/>
                    <a:pt x="273" y="2149"/>
                    <a:pt x="273" y="2149"/>
                  </a:cubicBezTo>
                  <a:cubicBezTo>
                    <a:pt x="279" y="2141"/>
                    <a:pt x="286" y="2134"/>
                    <a:pt x="293" y="2126"/>
                  </a:cubicBezTo>
                  <a:cubicBezTo>
                    <a:pt x="340" y="2209"/>
                    <a:pt x="340" y="2209"/>
                    <a:pt x="340" y="2209"/>
                  </a:cubicBezTo>
                  <a:cubicBezTo>
                    <a:pt x="332" y="2216"/>
                    <a:pt x="324" y="2222"/>
                    <a:pt x="318" y="2228"/>
                  </a:cubicBezTo>
                  <a:close/>
                  <a:moveTo>
                    <a:pt x="353" y="2197"/>
                  </a:moveTo>
                  <a:cubicBezTo>
                    <a:pt x="305" y="2111"/>
                    <a:pt x="305" y="2111"/>
                    <a:pt x="305" y="2111"/>
                  </a:cubicBezTo>
                  <a:cubicBezTo>
                    <a:pt x="311" y="2104"/>
                    <a:pt x="318" y="2096"/>
                    <a:pt x="325" y="2089"/>
                  </a:cubicBezTo>
                  <a:cubicBezTo>
                    <a:pt x="375" y="2178"/>
                    <a:pt x="375" y="2178"/>
                    <a:pt x="375" y="2178"/>
                  </a:cubicBezTo>
                  <a:cubicBezTo>
                    <a:pt x="368" y="2185"/>
                    <a:pt x="360" y="2191"/>
                    <a:pt x="353" y="2197"/>
                  </a:cubicBezTo>
                  <a:close/>
                  <a:moveTo>
                    <a:pt x="389" y="2166"/>
                  </a:moveTo>
                  <a:cubicBezTo>
                    <a:pt x="343" y="2085"/>
                    <a:pt x="343" y="2085"/>
                    <a:pt x="343" y="2085"/>
                  </a:cubicBezTo>
                  <a:cubicBezTo>
                    <a:pt x="337" y="2075"/>
                    <a:pt x="337" y="2075"/>
                    <a:pt x="337" y="2075"/>
                  </a:cubicBezTo>
                  <a:cubicBezTo>
                    <a:pt x="344" y="2067"/>
                    <a:pt x="351" y="2060"/>
                    <a:pt x="357" y="2052"/>
                  </a:cubicBezTo>
                  <a:cubicBezTo>
                    <a:pt x="411" y="2147"/>
                    <a:pt x="411" y="2147"/>
                    <a:pt x="411" y="2147"/>
                  </a:cubicBezTo>
                  <a:cubicBezTo>
                    <a:pt x="403" y="2153"/>
                    <a:pt x="396" y="2160"/>
                    <a:pt x="389" y="2166"/>
                  </a:cubicBezTo>
                  <a:close/>
                  <a:moveTo>
                    <a:pt x="424" y="2135"/>
                  </a:moveTo>
                  <a:cubicBezTo>
                    <a:pt x="370" y="2038"/>
                    <a:pt x="370" y="2038"/>
                    <a:pt x="370" y="2038"/>
                  </a:cubicBezTo>
                  <a:cubicBezTo>
                    <a:pt x="377" y="2031"/>
                    <a:pt x="383" y="2023"/>
                    <a:pt x="390" y="2016"/>
                  </a:cubicBezTo>
                  <a:cubicBezTo>
                    <a:pt x="446" y="2115"/>
                    <a:pt x="446" y="2115"/>
                    <a:pt x="446" y="2115"/>
                  </a:cubicBezTo>
                  <a:cubicBezTo>
                    <a:pt x="439" y="2122"/>
                    <a:pt x="432" y="2128"/>
                    <a:pt x="424" y="2135"/>
                  </a:cubicBezTo>
                  <a:close/>
                  <a:moveTo>
                    <a:pt x="460" y="2103"/>
                  </a:moveTo>
                  <a:cubicBezTo>
                    <a:pt x="403" y="2002"/>
                    <a:pt x="403" y="2002"/>
                    <a:pt x="403" y="2002"/>
                  </a:cubicBezTo>
                  <a:cubicBezTo>
                    <a:pt x="409" y="1994"/>
                    <a:pt x="416" y="1987"/>
                    <a:pt x="423" y="1979"/>
                  </a:cubicBezTo>
                  <a:cubicBezTo>
                    <a:pt x="482" y="2083"/>
                    <a:pt x="482" y="2083"/>
                    <a:pt x="482" y="2083"/>
                  </a:cubicBezTo>
                  <a:cubicBezTo>
                    <a:pt x="474" y="2090"/>
                    <a:pt x="467" y="2096"/>
                    <a:pt x="460" y="2103"/>
                  </a:cubicBezTo>
                  <a:close/>
                  <a:moveTo>
                    <a:pt x="495" y="2071"/>
                  </a:moveTo>
                  <a:cubicBezTo>
                    <a:pt x="435" y="1966"/>
                    <a:pt x="435" y="1966"/>
                    <a:pt x="435" y="1966"/>
                  </a:cubicBezTo>
                  <a:cubicBezTo>
                    <a:pt x="442" y="1958"/>
                    <a:pt x="449" y="1951"/>
                    <a:pt x="456" y="1944"/>
                  </a:cubicBezTo>
                  <a:cubicBezTo>
                    <a:pt x="497" y="2016"/>
                    <a:pt x="497" y="2016"/>
                    <a:pt x="497" y="2016"/>
                  </a:cubicBezTo>
                  <a:cubicBezTo>
                    <a:pt x="517" y="2051"/>
                    <a:pt x="517" y="2051"/>
                    <a:pt x="517" y="2051"/>
                  </a:cubicBezTo>
                  <a:cubicBezTo>
                    <a:pt x="509" y="2058"/>
                    <a:pt x="502" y="2064"/>
                    <a:pt x="495" y="2071"/>
                  </a:cubicBezTo>
                  <a:close/>
                  <a:moveTo>
                    <a:pt x="530" y="2039"/>
                  </a:moveTo>
                  <a:cubicBezTo>
                    <a:pt x="511" y="2005"/>
                    <a:pt x="511" y="2005"/>
                    <a:pt x="511" y="2005"/>
                  </a:cubicBezTo>
                  <a:cubicBezTo>
                    <a:pt x="469" y="1930"/>
                    <a:pt x="469" y="1930"/>
                    <a:pt x="469" y="1930"/>
                  </a:cubicBezTo>
                  <a:cubicBezTo>
                    <a:pt x="476" y="1923"/>
                    <a:pt x="482" y="1916"/>
                    <a:pt x="489" y="1908"/>
                  </a:cubicBezTo>
                  <a:cubicBezTo>
                    <a:pt x="552" y="2019"/>
                    <a:pt x="552" y="2019"/>
                    <a:pt x="552" y="2019"/>
                  </a:cubicBezTo>
                  <a:cubicBezTo>
                    <a:pt x="544" y="2025"/>
                    <a:pt x="537" y="2032"/>
                    <a:pt x="530" y="2039"/>
                  </a:cubicBezTo>
                  <a:close/>
                  <a:moveTo>
                    <a:pt x="565" y="2006"/>
                  </a:moveTo>
                  <a:cubicBezTo>
                    <a:pt x="502" y="1895"/>
                    <a:pt x="502" y="1895"/>
                    <a:pt x="502" y="1895"/>
                  </a:cubicBezTo>
                  <a:cubicBezTo>
                    <a:pt x="509" y="1888"/>
                    <a:pt x="516" y="1881"/>
                    <a:pt x="523" y="1874"/>
                  </a:cubicBezTo>
                  <a:cubicBezTo>
                    <a:pt x="575" y="1966"/>
                    <a:pt x="575" y="1966"/>
                    <a:pt x="575" y="1966"/>
                  </a:cubicBezTo>
                  <a:cubicBezTo>
                    <a:pt x="586" y="1986"/>
                    <a:pt x="586" y="1986"/>
                    <a:pt x="586" y="1986"/>
                  </a:cubicBezTo>
                  <a:cubicBezTo>
                    <a:pt x="579" y="1993"/>
                    <a:pt x="572" y="1999"/>
                    <a:pt x="565" y="2006"/>
                  </a:cubicBezTo>
                  <a:close/>
                  <a:moveTo>
                    <a:pt x="599" y="1973"/>
                  </a:moveTo>
                  <a:cubicBezTo>
                    <a:pt x="565" y="1912"/>
                    <a:pt x="565" y="1912"/>
                    <a:pt x="565" y="1912"/>
                  </a:cubicBezTo>
                  <a:cubicBezTo>
                    <a:pt x="536" y="1861"/>
                    <a:pt x="536" y="1861"/>
                    <a:pt x="536" y="1861"/>
                  </a:cubicBezTo>
                  <a:cubicBezTo>
                    <a:pt x="543" y="1853"/>
                    <a:pt x="550" y="1846"/>
                    <a:pt x="557" y="1840"/>
                  </a:cubicBezTo>
                  <a:cubicBezTo>
                    <a:pt x="621" y="1952"/>
                    <a:pt x="621" y="1952"/>
                    <a:pt x="621" y="1952"/>
                  </a:cubicBezTo>
                  <a:cubicBezTo>
                    <a:pt x="614" y="1959"/>
                    <a:pt x="607" y="1966"/>
                    <a:pt x="599" y="1973"/>
                  </a:cubicBezTo>
                  <a:close/>
                  <a:moveTo>
                    <a:pt x="634" y="1940"/>
                  </a:moveTo>
                  <a:cubicBezTo>
                    <a:pt x="570" y="1827"/>
                    <a:pt x="570" y="1827"/>
                    <a:pt x="570" y="1827"/>
                  </a:cubicBezTo>
                  <a:cubicBezTo>
                    <a:pt x="575" y="1822"/>
                    <a:pt x="581" y="1817"/>
                    <a:pt x="586" y="1812"/>
                  </a:cubicBezTo>
                  <a:cubicBezTo>
                    <a:pt x="586" y="1812"/>
                    <a:pt x="586" y="1812"/>
                    <a:pt x="586" y="1812"/>
                  </a:cubicBezTo>
                  <a:cubicBezTo>
                    <a:pt x="587" y="1811"/>
                    <a:pt x="587" y="1811"/>
                    <a:pt x="587" y="1811"/>
                  </a:cubicBezTo>
                  <a:cubicBezTo>
                    <a:pt x="587" y="1811"/>
                    <a:pt x="587" y="1810"/>
                    <a:pt x="587" y="1810"/>
                  </a:cubicBezTo>
                  <a:cubicBezTo>
                    <a:pt x="654" y="1918"/>
                    <a:pt x="654" y="1918"/>
                    <a:pt x="654" y="1918"/>
                  </a:cubicBezTo>
                  <a:cubicBezTo>
                    <a:pt x="648" y="1925"/>
                    <a:pt x="641" y="1932"/>
                    <a:pt x="634" y="1940"/>
                  </a:cubicBezTo>
                  <a:close/>
                  <a:moveTo>
                    <a:pt x="673" y="1899"/>
                  </a:moveTo>
                  <a:cubicBezTo>
                    <a:pt x="671" y="1901"/>
                    <a:pt x="669" y="1903"/>
                    <a:pt x="667" y="1905"/>
                  </a:cubicBezTo>
                  <a:cubicBezTo>
                    <a:pt x="630" y="1846"/>
                    <a:pt x="630" y="1846"/>
                    <a:pt x="630" y="1846"/>
                  </a:cubicBezTo>
                  <a:cubicBezTo>
                    <a:pt x="632" y="1848"/>
                    <a:pt x="633" y="1849"/>
                    <a:pt x="635" y="1850"/>
                  </a:cubicBezTo>
                  <a:cubicBezTo>
                    <a:pt x="638" y="1854"/>
                    <a:pt x="643" y="1859"/>
                    <a:pt x="649" y="1866"/>
                  </a:cubicBezTo>
                  <a:cubicBezTo>
                    <a:pt x="656" y="1874"/>
                    <a:pt x="665" y="1884"/>
                    <a:pt x="676" y="1895"/>
                  </a:cubicBezTo>
                  <a:cubicBezTo>
                    <a:pt x="676" y="1896"/>
                    <a:pt x="675" y="1897"/>
                    <a:pt x="673" y="1899"/>
                  </a:cubicBezTo>
                  <a:close/>
                  <a:moveTo>
                    <a:pt x="993" y="2058"/>
                  </a:moveTo>
                  <a:cubicBezTo>
                    <a:pt x="986" y="2074"/>
                    <a:pt x="971" y="2104"/>
                    <a:pt x="936" y="2161"/>
                  </a:cubicBezTo>
                  <a:cubicBezTo>
                    <a:pt x="866" y="2058"/>
                    <a:pt x="661" y="1851"/>
                    <a:pt x="652" y="1842"/>
                  </a:cubicBezTo>
                  <a:cubicBezTo>
                    <a:pt x="643" y="1833"/>
                    <a:pt x="436" y="1628"/>
                    <a:pt x="333" y="1558"/>
                  </a:cubicBezTo>
                  <a:cubicBezTo>
                    <a:pt x="390" y="1522"/>
                    <a:pt x="420" y="1507"/>
                    <a:pt x="435" y="1501"/>
                  </a:cubicBezTo>
                  <a:cubicBezTo>
                    <a:pt x="452" y="1539"/>
                    <a:pt x="510" y="1648"/>
                    <a:pt x="678" y="1816"/>
                  </a:cubicBezTo>
                  <a:cubicBezTo>
                    <a:pt x="845" y="1984"/>
                    <a:pt x="955" y="2042"/>
                    <a:pt x="993" y="2058"/>
                  </a:cubicBezTo>
                  <a:close/>
                  <a:moveTo>
                    <a:pt x="778" y="1876"/>
                  </a:moveTo>
                  <a:cubicBezTo>
                    <a:pt x="772" y="1871"/>
                    <a:pt x="767" y="1866"/>
                    <a:pt x="761" y="1862"/>
                  </a:cubicBezTo>
                  <a:cubicBezTo>
                    <a:pt x="752" y="1854"/>
                    <a:pt x="743" y="1847"/>
                    <a:pt x="735" y="1840"/>
                  </a:cubicBezTo>
                  <a:cubicBezTo>
                    <a:pt x="756" y="1818"/>
                    <a:pt x="756" y="1818"/>
                    <a:pt x="756" y="1818"/>
                  </a:cubicBezTo>
                  <a:cubicBezTo>
                    <a:pt x="759" y="1821"/>
                    <a:pt x="762" y="1824"/>
                    <a:pt x="765" y="1826"/>
                  </a:cubicBezTo>
                  <a:cubicBezTo>
                    <a:pt x="771" y="1832"/>
                    <a:pt x="771" y="1832"/>
                    <a:pt x="771" y="1832"/>
                  </a:cubicBezTo>
                  <a:cubicBezTo>
                    <a:pt x="779" y="1840"/>
                    <a:pt x="788" y="1848"/>
                    <a:pt x="798" y="1857"/>
                  </a:cubicBezTo>
                  <a:cubicBezTo>
                    <a:pt x="790" y="1864"/>
                    <a:pt x="784" y="1871"/>
                    <a:pt x="778" y="1876"/>
                  </a:cubicBezTo>
                  <a:close/>
                  <a:moveTo>
                    <a:pt x="1670" y="1833"/>
                  </a:moveTo>
                  <a:cubicBezTo>
                    <a:pt x="1669" y="1834"/>
                    <a:pt x="1668" y="1835"/>
                    <a:pt x="1667" y="1837"/>
                  </a:cubicBezTo>
                  <a:cubicBezTo>
                    <a:pt x="1581" y="1915"/>
                    <a:pt x="1456" y="2013"/>
                    <a:pt x="1246" y="2035"/>
                  </a:cubicBezTo>
                  <a:cubicBezTo>
                    <a:pt x="1036" y="2013"/>
                    <a:pt x="911" y="1915"/>
                    <a:pt x="825" y="1837"/>
                  </a:cubicBezTo>
                  <a:cubicBezTo>
                    <a:pt x="824" y="1836"/>
                    <a:pt x="823" y="1834"/>
                    <a:pt x="821" y="1833"/>
                  </a:cubicBezTo>
                  <a:cubicBezTo>
                    <a:pt x="809" y="1822"/>
                    <a:pt x="798" y="1812"/>
                    <a:pt x="788" y="1802"/>
                  </a:cubicBezTo>
                  <a:cubicBezTo>
                    <a:pt x="785" y="1799"/>
                    <a:pt x="782" y="1797"/>
                    <a:pt x="779" y="1794"/>
                  </a:cubicBezTo>
                  <a:cubicBezTo>
                    <a:pt x="776" y="1791"/>
                    <a:pt x="773" y="1787"/>
                    <a:pt x="770" y="1784"/>
                  </a:cubicBezTo>
                  <a:cubicBezTo>
                    <a:pt x="756" y="1767"/>
                    <a:pt x="740" y="1747"/>
                    <a:pt x="725" y="1724"/>
                  </a:cubicBezTo>
                  <a:cubicBezTo>
                    <a:pt x="719" y="1716"/>
                    <a:pt x="713" y="1707"/>
                    <a:pt x="708" y="1698"/>
                  </a:cubicBezTo>
                  <a:cubicBezTo>
                    <a:pt x="697" y="1681"/>
                    <a:pt x="686" y="1662"/>
                    <a:pt x="676" y="1643"/>
                  </a:cubicBezTo>
                  <a:cubicBezTo>
                    <a:pt x="676" y="1643"/>
                    <a:pt x="676" y="1643"/>
                    <a:pt x="676" y="1643"/>
                  </a:cubicBezTo>
                  <a:cubicBezTo>
                    <a:pt x="676" y="1642"/>
                    <a:pt x="675" y="1641"/>
                    <a:pt x="675" y="1641"/>
                  </a:cubicBezTo>
                  <a:cubicBezTo>
                    <a:pt x="666" y="1623"/>
                    <a:pt x="657" y="1605"/>
                    <a:pt x="648" y="1586"/>
                  </a:cubicBezTo>
                  <a:cubicBezTo>
                    <a:pt x="612" y="1504"/>
                    <a:pt x="592" y="1416"/>
                    <a:pt x="589" y="1356"/>
                  </a:cubicBezTo>
                  <a:cubicBezTo>
                    <a:pt x="589" y="694"/>
                    <a:pt x="589" y="694"/>
                    <a:pt x="589" y="694"/>
                  </a:cubicBezTo>
                  <a:cubicBezTo>
                    <a:pt x="589" y="668"/>
                    <a:pt x="589" y="668"/>
                    <a:pt x="589" y="668"/>
                  </a:cubicBezTo>
                  <a:cubicBezTo>
                    <a:pt x="589" y="620"/>
                    <a:pt x="589" y="620"/>
                    <a:pt x="589" y="620"/>
                  </a:cubicBezTo>
                  <a:cubicBezTo>
                    <a:pt x="589" y="618"/>
                    <a:pt x="589" y="618"/>
                    <a:pt x="589" y="618"/>
                  </a:cubicBezTo>
                  <a:cubicBezTo>
                    <a:pt x="589" y="538"/>
                    <a:pt x="589" y="538"/>
                    <a:pt x="589" y="538"/>
                  </a:cubicBezTo>
                  <a:cubicBezTo>
                    <a:pt x="589" y="534"/>
                    <a:pt x="589" y="534"/>
                    <a:pt x="589" y="534"/>
                  </a:cubicBezTo>
                  <a:cubicBezTo>
                    <a:pt x="589" y="493"/>
                    <a:pt x="589" y="493"/>
                    <a:pt x="589" y="493"/>
                  </a:cubicBezTo>
                  <a:cubicBezTo>
                    <a:pt x="589" y="469"/>
                    <a:pt x="589" y="469"/>
                    <a:pt x="589" y="469"/>
                  </a:cubicBezTo>
                  <a:cubicBezTo>
                    <a:pt x="589" y="425"/>
                    <a:pt x="589" y="425"/>
                    <a:pt x="589" y="425"/>
                  </a:cubicBezTo>
                  <a:cubicBezTo>
                    <a:pt x="1903" y="425"/>
                    <a:pt x="1903" y="425"/>
                    <a:pt x="1903" y="425"/>
                  </a:cubicBezTo>
                  <a:cubicBezTo>
                    <a:pt x="1903" y="469"/>
                    <a:pt x="1903" y="469"/>
                    <a:pt x="1903" y="469"/>
                  </a:cubicBezTo>
                  <a:cubicBezTo>
                    <a:pt x="1903" y="493"/>
                    <a:pt x="1903" y="493"/>
                    <a:pt x="1903" y="493"/>
                  </a:cubicBezTo>
                  <a:cubicBezTo>
                    <a:pt x="1903" y="534"/>
                    <a:pt x="1903" y="534"/>
                    <a:pt x="1903" y="534"/>
                  </a:cubicBezTo>
                  <a:cubicBezTo>
                    <a:pt x="1903" y="538"/>
                    <a:pt x="1903" y="538"/>
                    <a:pt x="1903" y="538"/>
                  </a:cubicBezTo>
                  <a:cubicBezTo>
                    <a:pt x="1903" y="618"/>
                    <a:pt x="1903" y="618"/>
                    <a:pt x="1903" y="618"/>
                  </a:cubicBezTo>
                  <a:cubicBezTo>
                    <a:pt x="1903" y="620"/>
                    <a:pt x="1903" y="620"/>
                    <a:pt x="1903" y="620"/>
                  </a:cubicBezTo>
                  <a:cubicBezTo>
                    <a:pt x="1903" y="668"/>
                    <a:pt x="1903" y="668"/>
                    <a:pt x="1903" y="668"/>
                  </a:cubicBezTo>
                  <a:cubicBezTo>
                    <a:pt x="1903" y="694"/>
                    <a:pt x="1903" y="694"/>
                    <a:pt x="1903" y="694"/>
                  </a:cubicBezTo>
                  <a:cubicBezTo>
                    <a:pt x="1903" y="1356"/>
                    <a:pt x="1903" y="1356"/>
                    <a:pt x="1903" y="1356"/>
                  </a:cubicBezTo>
                  <a:cubicBezTo>
                    <a:pt x="1900" y="1416"/>
                    <a:pt x="1880" y="1504"/>
                    <a:pt x="1844" y="1586"/>
                  </a:cubicBezTo>
                  <a:cubicBezTo>
                    <a:pt x="1835" y="1605"/>
                    <a:pt x="1826" y="1623"/>
                    <a:pt x="1817" y="1641"/>
                  </a:cubicBezTo>
                  <a:cubicBezTo>
                    <a:pt x="1817" y="1641"/>
                    <a:pt x="1816" y="1642"/>
                    <a:pt x="1816" y="1643"/>
                  </a:cubicBezTo>
                  <a:cubicBezTo>
                    <a:pt x="1816" y="1643"/>
                    <a:pt x="1816" y="1643"/>
                    <a:pt x="1816" y="1643"/>
                  </a:cubicBezTo>
                  <a:cubicBezTo>
                    <a:pt x="1806" y="1662"/>
                    <a:pt x="1795" y="1681"/>
                    <a:pt x="1784" y="1698"/>
                  </a:cubicBezTo>
                  <a:cubicBezTo>
                    <a:pt x="1778" y="1707"/>
                    <a:pt x="1773" y="1716"/>
                    <a:pt x="1767" y="1724"/>
                  </a:cubicBezTo>
                  <a:cubicBezTo>
                    <a:pt x="1752" y="1747"/>
                    <a:pt x="1736" y="1767"/>
                    <a:pt x="1722" y="1783"/>
                  </a:cubicBezTo>
                  <a:cubicBezTo>
                    <a:pt x="1719" y="1787"/>
                    <a:pt x="1715" y="1790"/>
                    <a:pt x="1712" y="1794"/>
                  </a:cubicBezTo>
                  <a:cubicBezTo>
                    <a:pt x="1710" y="1796"/>
                    <a:pt x="1707" y="1799"/>
                    <a:pt x="1704" y="1802"/>
                  </a:cubicBezTo>
                  <a:cubicBezTo>
                    <a:pt x="1694" y="1812"/>
                    <a:pt x="1682" y="1822"/>
                    <a:pt x="1670" y="1833"/>
                  </a:cubicBezTo>
                  <a:close/>
                  <a:moveTo>
                    <a:pt x="1694" y="1857"/>
                  </a:moveTo>
                  <a:cubicBezTo>
                    <a:pt x="1703" y="1848"/>
                    <a:pt x="1712" y="1840"/>
                    <a:pt x="1721" y="1832"/>
                  </a:cubicBezTo>
                  <a:cubicBezTo>
                    <a:pt x="1727" y="1826"/>
                    <a:pt x="1727" y="1826"/>
                    <a:pt x="1727" y="1826"/>
                  </a:cubicBezTo>
                  <a:cubicBezTo>
                    <a:pt x="1730" y="1823"/>
                    <a:pt x="1733" y="1821"/>
                    <a:pt x="1735" y="1818"/>
                  </a:cubicBezTo>
                  <a:cubicBezTo>
                    <a:pt x="1757" y="1840"/>
                    <a:pt x="1757" y="1840"/>
                    <a:pt x="1757" y="1840"/>
                  </a:cubicBezTo>
                  <a:cubicBezTo>
                    <a:pt x="1749" y="1847"/>
                    <a:pt x="1740" y="1854"/>
                    <a:pt x="1731" y="1862"/>
                  </a:cubicBezTo>
                  <a:cubicBezTo>
                    <a:pt x="1725" y="1866"/>
                    <a:pt x="1720" y="1871"/>
                    <a:pt x="1714" y="1876"/>
                  </a:cubicBezTo>
                  <a:cubicBezTo>
                    <a:pt x="1708" y="1871"/>
                    <a:pt x="1702" y="1864"/>
                    <a:pt x="1694" y="1857"/>
                  </a:cubicBezTo>
                  <a:close/>
                  <a:moveTo>
                    <a:pt x="1556" y="2161"/>
                  </a:moveTo>
                  <a:cubicBezTo>
                    <a:pt x="1521" y="2104"/>
                    <a:pt x="1506" y="2074"/>
                    <a:pt x="1499" y="2058"/>
                  </a:cubicBezTo>
                  <a:cubicBezTo>
                    <a:pt x="1537" y="2042"/>
                    <a:pt x="1647" y="1984"/>
                    <a:pt x="1814" y="1816"/>
                  </a:cubicBezTo>
                  <a:cubicBezTo>
                    <a:pt x="1982" y="1648"/>
                    <a:pt x="2040" y="1539"/>
                    <a:pt x="2057" y="1501"/>
                  </a:cubicBezTo>
                  <a:cubicBezTo>
                    <a:pt x="2072" y="1507"/>
                    <a:pt x="2102" y="1522"/>
                    <a:pt x="2159" y="1558"/>
                  </a:cubicBezTo>
                  <a:cubicBezTo>
                    <a:pt x="2056" y="1628"/>
                    <a:pt x="1849" y="1833"/>
                    <a:pt x="1840" y="1842"/>
                  </a:cubicBezTo>
                  <a:cubicBezTo>
                    <a:pt x="1831" y="1851"/>
                    <a:pt x="1626" y="2058"/>
                    <a:pt x="1556" y="2161"/>
                  </a:cubicBezTo>
                  <a:close/>
                  <a:moveTo>
                    <a:pt x="1818" y="1898"/>
                  </a:moveTo>
                  <a:cubicBezTo>
                    <a:pt x="1817" y="1897"/>
                    <a:pt x="1816" y="1896"/>
                    <a:pt x="1816" y="1895"/>
                  </a:cubicBezTo>
                  <a:cubicBezTo>
                    <a:pt x="1827" y="1884"/>
                    <a:pt x="1836" y="1874"/>
                    <a:pt x="1843" y="1866"/>
                  </a:cubicBezTo>
                  <a:cubicBezTo>
                    <a:pt x="1849" y="1860"/>
                    <a:pt x="1854" y="1854"/>
                    <a:pt x="1858" y="1850"/>
                  </a:cubicBezTo>
                  <a:cubicBezTo>
                    <a:pt x="1859" y="1849"/>
                    <a:pt x="1860" y="1848"/>
                    <a:pt x="1862" y="1847"/>
                  </a:cubicBezTo>
                  <a:cubicBezTo>
                    <a:pt x="1825" y="1905"/>
                    <a:pt x="1825" y="1905"/>
                    <a:pt x="1825" y="1905"/>
                  </a:cubicBezTo>
                  <a:cubicBezTo>
                    <a:pt x="1823" y="1903"/>
                    <a:pt x="1820" y="1901"/>
                    <a:pt x="1818" y="1898"/>
                  </a:cubicBezTo>
                  <a:close/>
                  <a:moveTo>
                    <a:pt x="1838" y="1918"/>
                  </a:moveTo>
                  <a:cubicBezTo>
                    <a:pt x="1905" y="1810"/>
                    <a:pt x="1905" y="1810"/>
                    <a:pt x="1905" y="1810"/>
                  </a:cubicBezTo>
                  <a:cubicBezTo>
                    <a:pt x="1905" y="1810"/>
                    <a:pt x="1905" y="1811"/>
                    <a:pt x="1905" y="1811"/>
                  </a:cubicBezTo>
                  <a:cubicBezTo>
                    <a:pt x="1906" y="1812"/>
                    <a:pt x="1906" y="1812"/>
                    <a:pt x="1906" y="1812"/>
                  </a:cubicBezTo>
                  <a:cubicBezTo>
                    <a:pt x="1906" y="1812"/>
                    <a:pt x="1906" y="1812"/>
                    <a:pt x="1906" y="1812"/>
                  </a:cubicBezTo>
                  <a:cubicBezTo>
                    <a:pt x="1911" y="1817"/>
                    <a:pt x="1917" y="1822"/>
                    <a:pt x="1922" y="1827"/>
                  </a:cubicBezTo>
                  <a:cubicBezTo>
                    <a:pt x="1858" y="1940"/>
                    <a:pt x="1858" y="1940"/>
                    <a:pt x="1858" y="1940"/>
                  </a:cubicBezTo>
                  <a:cubicBezTo>
                    <a:pt x="1851" y="1932"/>
                    <a:pt x="1844" y="1925"/>
                    <a:pt x="1838" y="1918"/>
                  </a:cubicBezTo>
                  <a:close/>
                  <a:moveTo>
                    <a:pt x="1871" y="1952"/>
                  </a:moveTo>
                  <a:cubicBezTo>
                    <a:pt x="1935" y="1840"/>
                    <a:pt x="1935" y="1840"/>
                    <a:pt x="1935" y="1840"/>
                  </a:cubicBezTo>
                  <a:cubicBezTo>
                    <a:pt x="1942" y="1846"/>
                    <a:pt x="1949" y="1853"/>
                    <a:pt x="1956" y="1861"/>
                  </a:cubicBezTo>
                  <a:cubicBezTo>
                    <a:pt x="1927" y="1912"/>
                    <a:pt x="1927" y="1912"/>
                    <a:pt x="1927" y="1912"/>
                  </a:cubicBezTo>
                  <a:cubicBezTo>
                    <a:pt x="1893" y="1973"/>
                    <a:pt x="1893" y="1973"/>
                    <a:pt x="1893" y="1973"/>
                  </a:cubicBezTo>
                  <a:cubicBezTo>
                    <a:pt x="1885" y="1966"/>
                    <a:pt x="1878" y="1959"/>
                    <a:pt x="1871" y="1952"/>
                  </a:cubicBezTo>
                  <a:close/>
                  <a:moveTo>
                    <a:pt x="1906" y="1986"/>
                  </a:moveTo>
                  <a:cubicBezTo>
                    <a:pt x="1969" y="1874"/>
                    <a:pt x="1969" y="1874"/>
                    <a:pt x="1969" y="1874"/>
                  </a:cubicBezTo>
                  <a:cubicBezTo>
                    <a:pt x="1976" y="1881"/>
                    <a:pt x="1983" y="1888"/>
                    <a:pt x="1990" y="1895"/>
                  </a:cubicBezTo>
                  <a:cubicBezTo>
                    <a:pt x="1927" y="2006"/>
                    <a:pt x="1927" y="2006"/>
                    <a:pt x="1927" y="2006"/>
                  </a:cubicBezTo>
                  <a:cubicBezTo>
                    <a:pt x="1920" y="1999"/>
                    <a:pt x="1913" y="1993"/>
                    <a:pt x="1906" y="1986"/>
                  </a:cubicBezTo>
                  <a:close/>
                  <a:moveTo>
                    <a:pt x="1940" y="2019"/>
                  </a:moveTo>
                  <a:cubicBezTo>
                    <a:pt x="2003" y="1908"/>
                    <a:pt x="2003" y="1908"/>
                    <a:pt x="2003" y="1908"/>
                  </a:cubicBezTo>
                  <a:cubicBezTo>
                    <a:pt x="2010" y="1916"/>
                    <a:pt x="2016" y="1923"/>
                    <a:pt x="2023" y="1930"/>
                  </a:cubicBezTo>
                  <a:cubicBezTo>
                    <a:pt x="1962" y="2039"/>
                    <a:pt x="1962" y="2039"/>
                    <a:pt x="1962" y="2039"/>
                  </a:cubicBezTo>
                  <a:cubicBezTo>
                    <a:pt x="1955" y="2032"/>
                    <a:pt x="1948" y="2025"/>
                    <a:pt x="1940" y="2019"/>
                  </a:cubicBezTo>
                  <a:close/>
                  <a:moveTo>
                    <a:pt x="1975" y="2051"/>
                  </a:moveTo>
                  <a:cubicBezTo>
                    <a:pt x="2016" y="1979"/>
                    <a:pt x="2016" y="1979"/>
                    <a:pt x="2016" y="1979"/>
                  </a:cubicBezTo>
                  <a:cubicBezTo>
                    <a:pt x="2036" y="1944"/>
                    <a:pt x="2036" y="1944"/>
                    <a:pt x="2036" y="1944"/>
                  </a:cubicBezTo>
                  <a:cubicBezTo>
                    <a:pt x="2043" y="1951"/>
                    <a:pt x="2050" y="1958"/>
                    <a:pt x="2057" y="1966"/>
                  </a:cubicBezTo>
                  <a:cubicBezTo>
                    <a:pt x="1997" y="2071"/>
                    <a:pt x="1997" y="2071"/>
                    <a:pt x="1997" y="2071"/>
                  </a:cubicBezTo>
                  <a:cubicBezTo>
                    <a:pt x="1990" y="2064"/>
                    <a:pt x="1983" y="2058"/>
                    <a:pt x="1975" y="2051"/>
                  </a:cubicBezTo>
                  <a:close/>
                  <a:moveTo>
                    <a:pt x="2010" y="2083"/>
                  </a:moveTo>
                  <a:cubicBezTo>
                    <a:pt x="2069" y="1979"/>
                    <a:pt x="2069" y="1979"/>
                    <a:pt x="2069" y="1979"/>
                  </a:cubicBezTo>
                  <a:cubicBezTo>
                    <a:pt x="2076" y="1987"/>
                    <a:pt x="2083" y="1994"/>
                    <a:pt x="2089" y="2002"/>
                  </a:cubicBezTo>
                  <a:cubicBezTo>
                    <a:pt x="2032" y="2103"/>
                    <a:pt x="2032" y="2103"/>
                    <a:pt x="2032" y="2103"/>
                  </a:cubicBezTo>
                  <a:cubicBezTo>
                    <a:pt x="2025" y="2096"/>
                    <a:pt x="2018" y="2090"/>
                    <a:pt x="2010" y="2083"/>
                  </a:cubicBezTo>
                  <a:close/>
                  <a:moveTo>
                    <a:pt x="2046" y="2115"/>
                  </a:moveTo>
                  <a:cubicBezTo>
                    <a:pt x="2102" y="2016"/>
                    <a:pt x="2102" y="2016"/>
                    <a:pt x="2102" y="2016"/>
                  </a:cubicBezTo>
                  <a:cubicBezTo>
                    <a:pt x="2109" y="2023"/>
                    <a:pt x="2115" y="2031"/>
                    <a:pt x="2122" y="2038"/>
                  </a:cubicBezTo>
                  <a:cubicBezTo>
                    <a:pt x="2068" y="2135"/>
                    <a:pt x="2068" y="2135"/>
                    <a:pt x="2068" y="2135"/>
                  </a:cubicBezTo>
                  <a:cubicBezTo>
                    <a:pt x="2060" y="2128"/>
                    <a:pt x="2053" y="2122"/>
                    <a:pt x="2046" y="2115"/>
                  </a:cubicBezTo>
                  <a:close/>
                  <a:moveTo>
                    <a:pt x="2081" y="2147"/>
                  </a:moveTo>
                  <a:cubicBezTo>
                    <a:pt x="2135" y="2052"/>
                    <a:pt x="2135" y="2052"/>
                    <a:pt x="2135" y="2052"/>
                  </a:cubicBezTo>
                  <a:cubicBezTo>
                    <a:pt x="2141" y="2060"/>
                    <a:pt x="2148" y="2067"/>
                    <a:pt x="2155" y="2075"/>
                  </a:cubicBezTo>
                  <a:cubicBezTo>
                    <a:pt x="2149" y="2085"/>
                    <a:pt x="2149" y="2085"/>
                    <a:pt x="2149" y="2085"/>
                  </a:cubicBezTo>
                  <a:cubicBezTo>
                    <a:pt x="2103" y="2166"/>
                    <a:pt x="2103" y="2166"/>
                    <a:pt x="2103" y="2166"/>
                  </a:cubicBezTo>
                  <a:cubicBezTo>
                    <a:pt x="2096" y="2160"/>
                    <a:pt x="2089" y="2153"/>
                    <a:pt x="2081" y="2147"/>
                  </a:cubicBezTo>
                  <a:close/>
                  <a:moveTo>
                    <a:pt x="2117" y="2178"/>
                  </a:moveTo>
                  <a:cubicBezTo>
                    <a:pt x="2167" y="2089"/>
                    <a:pt x="2167" y="2089"/>
                    <a:pt x="2167" y="2089"/>
                  </a:cubicBezTo>
                  <a:cubicBezTo>
                    <a:pt x="2174" y="2096"/>
                    <a:pt x="2181" y="2104"/>
                    <a:pt x="2187" y="2111"/>
                  </a:cubicBezTo>
                  <a:cubicBezTo>
                    <a:pt x="2139" y="2197"/>
                    <a:pt x="2139" y="2197"/>
                    <a:pt x="2139" y="2197"/>
                  </a:cubicBezTo>
                  <a:cubicBezTo>
                    <a:pt x="2132" y="2191"/>
                    <a:pt x="2124" y="2185"/>
                    <a:pt x="2117" y="2178"/>
                  </a:cubicBezTo>
                  <a:close/>
                  <a:moveTo>
                    <a:pt x="2152" y="2209"/>
                  </a:moveTo>
                  <a:cubicBezTo>
                    <a:pt x="2199" y="2126"/>
                    <a:pt x="2199" y="2126"/>
                    <a:pt x="2199" y="2126"/>
                  </a:cubicBezTo>
                  <a:cubicBezTo>
                    <a:pt x="2206" y="2134"/>
                    <a:pt x="2213" y="2141"/>
                    <a:pt x="2219" y="2149"/>
                  </a:cubicBezTo>
                  <a:cubicBezTo>
                    <a:pt x="2174" y="2228"/>
                    <a:pt x="2174" y="2228"/>
                    <a:pt x="2174" y="2228"/>
                  </a:cubicBezTo>
                  <a:cubicBezTo>
                    <a:pt x="2168" y="2222"/>
                    <a:pt x="2160" y="2216"/>
                    <a:pt x="2152" y="2209"/>
                  </a:cubicBezTo>
                  <a:close/>
                  <a:moveTo>
                    <a:pt x="2188" y="2240"/>
                  </a:moveTo>
                  <a:cubicBezTo>
                    <a:pt x="2194" y="2229"/>
                    <a:pt x="2194" y="2229"/>
                    <a:pt x="2194" y="2229"/>
                  </a:cubicBezTo>
                  <a:cubicBezTo>
                    <a:pt x="2232" y="2163"/>
                    <a:pt x="2232" y="2163"/>
                    <a:pt x="2232" y="2163"/>
                  </a:cubicBezTo>
                  <a:cubicBezTo>
                    <a:pt x="2239" y="2171"/>
                    <a:pt x="2246" y="2179"/>
                    <a:pt x="2252" y="2186"/>
                  </a:cubicBezTo>
                  <a:cubicBezTo>
                    <a:pt x="2210" y="2259"/>
                    <a:pt x="2210" y="2259"/>
                    <a:pt x="2210" y="2259"/>
                  </a:cubicBezTo>
                  <a:cubicBezTo>
                    <a:pt x="2205" y="2254"/>
                    <a:pt x="2197" y="2248"/>
                    <a:pt x="2188" y="2240"/>
                  </a:cubicBezTo>
                  <a:close/>
                  <a:moveTo>
                    <a:pt x="2334" y="2459"/>
                  </a:moveTo>
                  <a:cubicBezTo>
                    <a:pt x="2301" y="2459"/>
                    <a:pt x="2270" y="2446"/>
                    <a:pt x="2247" y="2423"/>
                  </a:cubicBezTo>
                  <a:cubicBezTo>
                    <a:pt x="2211" y="2387"/>
                    <a:pt x="2201" y="2334"/>
                    <a:pt x="2220" y="2288"/>
                  </a:cubicBezTo>
                  <a:cubicBezTo>
                    <a:pt x="2222" y="2287"/>
                    <a:pt x="2223" y="2286"/>
                    <a:pt x="2224" y="2285"/>
                  </a:cubicBezTo>
                  <a:cubicBezTo>
                    <a:pt x="2288" y="2222"/>
                    <a:pt x="2288" y="2222"/>
                    <a:pt x="2288" y="2222"/>
                  </a:cubicBezTo>
                  <a:cubicBezTo>
                    <a:pt x="2302" y="2216"/>
                    <a:pt x="2318" y="2213"/>
                    <a:pt x="2334" y="2213"/>
                  </a:cubicBezTo>
                  <a:cubicBezTo>
                    <a:pt x="2366" y="2213"/>
                    <a:pt x="2397" y="2225"/>
                    <a:pt x="2421" y="2249"/>
                  </a:cubicBezTo>
                  <a:cubicBezTo>
                    <a:pt x="2461" y="2289"/>
                    <a:pt x="2468" y="2351"/>
                    <a:pt x="2439" y="2399"/>
                  </a:cubicBezTo>
                  <a:cubicBezTo>
                    <a:pt x="2434" y="2407"/>
                    <a:pt x="2428" y="2415"/>
                    <a:pt x="2421" y="2423"/>
                  </a:cubicBezTo>
                  <a:cubicBezTo>
                    <a:pt x="2414" y="2429"/>
                    <a:pt x="2406" y="2435"/>
                    <a:pt x="2398" y="2440"/>
                  </a:cubicBezTo>
                  <a:cubicBezTo>
                    <a:pt x="2379" y="2452"/>
                    <a:pt x="2356" y="2459"/>
                    <a:pt x="2334" y="2459"/>
                  </a:cubicBezTo>
                  <a:close/>
                  <a:moveTo>
                    <a:pt x="2410" y="2453"/>
                  </a:moveTo>
                  <a:cubicBezTo>
                    <a:pt x="2417" y="2448"/>
                    <a:pt x="2424" y="2443"/>
                    <a:pt x="2431" y="2437"/>
                  </a:cubicBezTo>
                  <a:cubicBezTo>
                    <a:pt x="2424" y="2443"/>
                    <a:pt x="2417" y="2448"/>
                    <a:pt x="2410" y="2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1" name="Freeform 219"/>
            <p:cNvSpPr>
              <a:spLocks/>
            </p:cNvSpPr>
            <p:nvPr/>
          </p:nvSpPr>
          <p:spPr bwMode="auto">
            <a:xfrm>
              <a:off x="14044613" y="2930525"/>
              <a:ext cx="4763" cy="7938"/>
            </a:xfrm>
            <a:custGeom>
              <a:avLst/>
              <a:gdLst>
                <a:gd name="T0" fmla="*/ 5 w 8"/>
                <a:gd name="T1" fmla="*/ 0 h 14"/>
                <a:gd name="T2" fmla="*/ 1 w 8"/>
                <a:gd name="T3" fmla="*/ 8 h 14"/>
                <a:gd name="T4" fmla="*/ 2 w 8"/>
                <a:gd name="T5" fmla="*/ 13 h 14"/>
                <a:gd name="T6" fmla="*/ 6 w 8"/>
                <a:gd name="T7" fmla="*/ 7 h 14"/>
                <a:gd name="T8" fmla="*/ 8 w 8"/>
                <a:gd name="T9" fmla="*/ 3 h 14"/>
                <a:gd name="T10" fmla="*/ 7 w 8"/>
                <a:gd name="T11" fmla="*/ 1 h 14"/>
                <a:gd name="T12" fmla="*/ 5 w 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4" y="1"/>
                    <a:pt x="1" y="6"/>
                    <a:pt x="1" y="8"/>
                  </a:cubicBezTo>
                  <a:cubicBezTo>
                    <a:pt x="1" y="9"/>
                    <a:pt x="0" y="13"/>
                    <a:pt x="2" y="13"/>
                  </a:cubicBezTo>
                  <a:cubicBezTo>
                    <a:pt x="5" y="14"/>
                    <a:pt x="5" y="9"/>
                    <a:pt x="6" y="7"/>
                  </a:cubicBezTo>
                  <a:cubicBezTo>
                    <a:pt x="7" y="6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2" name="Freeform 220"/>
            <p:cNvSpPr>
              <a:spLocks/>
            </p:cNvSpPr>
            <p:nvPr/>
          </p:nvSpPr>
          <p:spPr bwMode="auto">
            <a:xfrm>
              <a:off x="14050963" y="2928938"/>
              <a:ext cx="4763" cy="7938"/>
            </a:xfrm>
            <a:custGeom>
              <a:avLst/>
              <a:gdLst>
                <a:gd name="T0" fmla="*/ 2 w 8"/>
                <a:gd name="T1" fmla="*/ 8 h 15"/>
                <a:gd name="T2" fmla="*/ 2 w 8"/>
                <a:gd name="T3" fmla="*/ 10 h 15"/>
                <a:gd name="T4" fmla="*/ 2 w 8"/>
                <a:gd name="T5" fmla="*/ 15 h 15"/>
                <a:gd name="T6" fmla="*/ 5 w 8"/>
                <a:gd name="T7" fmla="*/ 13 h 15"/>
                <a:gd name="T8" fmla="*/ 5 w 8"/>
                <a:gd name="T9" fmla="*/ 0 h 15"/>
                <a:gd name="T10" fmla="*/ 2 w 8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2" y="8"/>
                  </a:moveTo>
                  <a:cubicBezTo>
                    <a:pt x="2" y="8"/>
                    <a:pt x="2" y="10"/>
                    <a:pt x="2" y="10"/>
                  </a:cubicBezTo>
                  <a:cubicBezTo>
                    <a:pt x="1" y="11"/>
                    <a:pt x="0" y="15"/>
                    <a:pt x="2" y="15"/>
                  </a:cubicBezTo>
                  <a:cubicBezTo>
                    <a:pt x="4" y="15"/>
                    <a:pt x="4" y="15"/>
                    <a:pt x="5" y="13"/>
                  </a:cubicBezTo>
                  <a:cubicBezTo>
                    <a:pt x="6" y="11"/>
                    <a:pt x="8" y="1"/>
                    <a:pt x="5" y="0"/>
                  </a:cubicBezTo>
                  <a:cubicBezTo>
                    <a:pt x="2" y="0"/>
                    <a:pt x="2" y="4"/>
                    <a:pt x="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3" name="Freeform 221"/>
            <p:cNvSpPr>
              <a:spLocks/>
            </p:cNvSpPr>
            <p:nvPr/>
          </p:nvSpPr>
          <p:spPr bwMode="auto">
            <a:xfrm>
              <a:off x="14055725" y="2908300"/>
              <a:ext cx="33338" cy="26988"/>
            </a:xfrm>
            <a:custGeom>
              <a:avLst/>
              <a:gdLst>
                <a:gd name="T0" fmla="*/ 55 w 58"/>
                <a:gd name="T1" fmla="*/ 11 h 49"/>
                <a:gd name="T2" fmla="*/ 57 w 58"/>
                <a:gd name="T3" fmla="*/ 7 h 49"/>
                <a:gd name="T4" fmla="*/ 47 w 58"/>
                <a:gd name="T5" fmla="*/ 17 h 49"/>
                <a:gd name="T6" fmla="*/ 49 w 58"/>
                <a:gd name="T7" fmla="*/ 34 h 49"/>
                <a:gd name="T8" fmla="*/ 34 w 58"/>
                <a:gd name="T9" fmla="*/ 37 h 49"/>
                <a:gd name="T10" fmla="*/ 21 w 58"/>
                <a:gd name="T11" fmla="*/ 34 h 49"/>
                <a:gd name="T12" fmla="*/ 8 w 58"/>
                <a:gd name="T13" fmla="*/ 37 h 49"/>
                <a:gd name="T14" fmla="*/ 2 w 58"/>
                <a:gd name="T15" fmla="*/ 45 h 49"/>
                <a:gd name="T16" fmla="*/ 24 w 58"/>
                <a:gd name="T17" fmla="*/ 42 h 49"/>
                <a:gd name="T18" fmla="*/ 32 w 58"/>
                <a:gd name="T19" fmla="*/ 46 h 49"/>
                <a:gd name="T20" fmla="*/ 58 w 58"/>
                <a:gd name="T21" fmla="*/ 31 h 49"/>
                <a:gd name="T22" fmla="*/ 56 w 58"/>
                <a:gd name="T23" fmla="*/ 17 h 49"/>
                <a:gd name="T24" fmla="*/ 55 w 58"/>
                <a:gd name="T2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9">
                  <a:moveTo>
                    <a:pt x="55" y="11"/>
                  </a:moveTo>
                  <a:cubicBezTo>
                    <a:pt x="55" y="11"/>
                    <a:pt x="58" y="9"/>
                    <a:pt x="57" y="7"/>
                  </a:cubicBezTo>
                  <a:cubicBezTo>
                    <a:pt x="54" y="0"/>
                    <a:pt x="44" y="8"/>
                    <a:pt x="47" y="17"/>
                  </a:cubicBezTo>
                  <a:cubicBezTo>
                    <a:pt x="47" y="20"/>
                    <a:pt x="51" y="31"/>
                    <a:pt x="49" y="34"/>
                  </a:cubicBezTo>
                  <a:cubicBezTo>
                    <a:pt x="48" y="39"/>
                    <a:pt x="37" y="40"/>
                    <a:pt x="34" y="37"/>
                  </a:cubicBezTo>
                  <a:cubicBezTo>
                    <a:pt x="31" y="34"/>
                    <a:pt x="28" y="34"/>
                    <a:pt x="21" y="34"/>
                  </a:cubicBezTo>
                  <a:cubicBezTo>
                    <a:pt x="16" y="34"/>
                    <a:pt x="12" y="34"/>
                    <a:pt x="8" y="37"/>
                  </a:cubicBezTo>
                  <a:cubicBezTo>
                    <a:pt x="7" y="37"/>
                    <a:pt x="0" y="42"/>
                    <a:pt x="2" y="45"/>
                  </a:cubicBezTo>
                  <a:cubicBezTo>
                    <a:pt x="4" y="46"/>
                    <a:pt x="18" y="39"/>
                    <a:pt x="24" y="42"/>
                  </a:cubicBezTo>
                  <a:cubicBezTo>
                    <a:pt x="26" y="42"/>
                    <a:pt x="30" y="45"/>
                    <a:pt x="32" y="46"/>
                  </a:cubicBezTo>
                  <a:cubicBezTo>
                    <a:pt x="42" y="49"/>
                    <a:pt x="58" y="45"/>
                    <a:pt x="58" y="31"/>
                  </a:cubicBezTo>
                  <a:cubicBezTo>
                    <a:pt x="58" y="26"/>
                    <a:pt x="57" y="21"/>
                    <a:pt x="56" y="17"/>
                  </a:cubicBezTo>
                  <a:cubicBezTo>
                    <a:pt x="56" y="16"/>
                    <a:pt x="55" y="14"/>
                    <a:pt x="5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4" name="Freeform 222"/>
            <p:cNvSpPr>
              <a:spLocks/>
            </p:cNvSpPr>
            <p:nvPr/>
          </p:nvSpPr>
          <p:spPr bwMode="auto">
            <a:xfrm>
              <a:off x="14038263" y="2527300"/>
              <a:ext cx="25400" cy="30163"/>
            </a:xfrm>
            <a:custGeom>
              <a:avLst/>
              <a:gdLst>
                <a:gd name="T0" fmla="*/ 33 w 45"/>
                <a:gd name="T1" fmla="*/ 49 h 54"/>
                <a:gd name="T2" fmla="*/ 38 w 45"/>
                <a:gd name="T3" fmla="*/ 52 h 54"/>
                <a:gd name="T4" fmla="*/ 45 w 45"/>
                <a:gd name="T5" fmla="*/ 49 h 54"/>
                <a:gd name="T6" fmla="*/ 30 w 45"/>
                <a:gd name="T7" fmla="*/ 41 h 54"/>
                <a:gd name="T8" fmla="*/ 11 w 45"/>
                <a:gd name="T9" fmla="*/ 23 h 54"/>
                <a:gd name="T10" fmla="*/ 13 w 45"/>
                <a:gd name="T11" fmla="*/ 7 h 54"/>
                <a:gd name="T12" fmla="*/ 1 w 45"/>
                <a:gd name="T13" fmla="*/ 7 h 54"/>
                <a:gd name="T14" fmla="*/ 5 w 45"/>
                <a:gd name="T15" fmla="*/ 13 h 54"/>
                <a:gd name="T16" fmla="*/ 2 w 45"/>
                <a:gd name="T17" fmla="*/ 27 h 54"/>
                <a:gd name="T18" fmla="*/ 23 w 45"/>
                <a:gd name="T19" fmla="*/ 52 h 54"/>
                <a:gd name="T20" fmla="*/ 33 w 45"/>
                <a:gd name="T21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4">
                  <a:moveTo>
                    <a:pt x="33" y="49"/>
                  </a:moveTo>
                  <a:cubicBezTo>
                    <a:pt x="35" y="49"/>
                    <a:pt x="37" y="51"/>
                    <a:pt x="38" y="52"/>
                  </a:cubicBezTo>
                  <a:cubicBezTo>
                    <a:pt x="41" y="54"/>
                    <a:pt x="44" y="54"/>
                    <a:pt x="45" y="49"/>
                  </a:cubicBezTo>
                  <a:cubicBezTo>
                    <a:pt x="45" y="43"/>
                    <a:pt x="36" y="39"/>
                    <a:pt x="30" y="41"/>
                  </a:cubicBezTo>
                  <a:cubicBezTo>
                    <a:pt x="18" y="47"/>
                    <a:pt x="7" y="36"/>
                    <a:pt x="11" y="23"/>
                  </a:cubicBezTo>
                  <a:cubicBezTo>
                    <a:pt x="12" y="21"/>
                    <a:pt x="15" y="11"/>
                    <a:pt x="13" y="7"/>
                  </a:cubicBezTo>
                  <a:cubicBezTo>
                    <a:pt x="10" y="3"/>
                    <a:pt x="0" y="0"/>
                    <a:pt x="1" y="7"/>
                  </a:cubicBezTo>
                  <a:cubicBezTo>
                    <a:pt x="2" y="10"/>
                    <a:pt x="5" y="11"/>
                    <a:pt x="5" y="13"/>
                  </a:cubicBezTo>
                  <a:cubicBezTo>
                    <a:pt x="6" y="17"/>
                    <a:pt x="3" y="21"/>
                    <a:pt x="2" y="27"/>
                  </a:cubicBezTo>
                  <a:cubicBezTo>
                    <a:pt x="1" y="37"/>
                    <a:pt x="7" y="53"/>
                    <a:pt x="23" y="52"/>
                  </a:cubicBezTo>
                  <a:cubicBezTo>
                    <a:pt x="25" y="52"/>
                    <a:pt x="30" y="50"/>
                    <a:pt x="33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5" name="Freeform 223"/>
            <p:cNvSpPr>
              <a:spLocks/>
            </p:cNvSpPr>
            <p:nvPr/>
          </p:nvSpPr>
          <p:spPr bwMode="auto">
            <a:xfrm>
              <a:off x="14274800" y="2752725"/>
              <a:ext cx="3175" cy="4763"/>
            </a:xfrm>
            <a:custGeom>
              <a:avLst/>
              <a:gdLst>
                <a:gd name="T0" fmla="*/ 1 w 5"/>
                <a:gd name="T1" fmla="*/ 1 h 7"/>
                <a:gd name="T2" fmla="*/ 0 w 5"/>
                <a:gd name="T3" fmla="*/ 4 h 7"/>
                <a:gd name="T4" fmla="*/ 1 w 5"/>
                <a:gd name="T5" fmla="*/ 6 h 7"/>
                <a:gd name="T6" fmla="*/ 4 w 5"/>
                <a:gd name="T7" fmla="*/ 5 h 7"/>
                <a:gd name="T8" fmla="*/ 1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3" y="7"/>
                    <a:pt x="4" y="5"/>
                  </a:cubicBezTo>
                  <a:cubicBezTo>
                    <a:pt x="5" y="2"/>
                    <a:pt x="4" y="0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6" name="Freeform 224"/>
            <p:cNvSpPr>
              <a:spLocks/>
            </p:cNvSpPr>
            <p:nvPr/>
          </p:nvSpPr>
          <p:spPr bwMode="auto">
            <a:xfrm>
              <a:off x="14112875" y="2403475"/>
              <a:ext cx="4763" cy="3175"/>
            </a:xfrm>
            <a:custGeom>
              <a:avLst/>
              <a:gdLst>
                <a:gd name="T0" fmla="*/ 0 w 8"/>
                <a:gd name="T1" fmla="*/ 4 h 8"/>
                <a:gd name="T2" fmla="*/ 3 w 8"/>
                <a:gd name="T3" fmla="*/ 7 h 8"/>
                <a:gd name="T4" fmla="*/ 7 w 8"/>
                <a:gd name="T5" fmla="*/ 4 h 8"/>
                <a:gd name="T6" fmla="*/ 0 w 8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1" y="7"/>
                    <a:pt x="3" y="7"/>
                  </a:cubicBezTo>
                  <a:cubicBezTo>
                    <a:pt x="5" y="8"/>
                    <a:pt x="8" y="7"/>
                    <a:pt x="7" y="4"/>
                  </a:cubicBezTo>
                  <a:cubicBezTo>
                    <a:pt x="5" y="2"/>
                    <a:pt x="0" y="0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7" name="Freeform 225"/>
            <p:cNvSpPr>
              <a:spLocks/>
            </p:cNvSpPr>
            <p:nvPr/>
          </p:nvSpPr>
          <p:spPr bwMode="auto">
            <a:xfrm>
              <a:off x="14285913" y="2994025"/>
              <a:ext cx="6350" cy="7938"/>
            </a:xfrm>
            <a:custGeom>
              <a:avLst/>
              <a:gdLst>
                <a:gd name="T0" fmla="*/ 4 w 13"/>
                <a:gd name="T1" fmla="*/ 0 h 14"/>
                <a:gd name="T2" fmla="*/ 1 w 13"/>
                <a:gd name="T3" fmla="*/ 3 h 14"/>
                <a:gd name="T4" fmla="*/ 8 w 13"/>
                <a:gd name="T5" fmla="*/ 14 h 14"/>
                <a:gd name="T6" fmla="*/ 11 w 13"/>
                <a:gd name="T7" fmla="*/ 13 h 14"/>
                <a:gd name="T8" fmla="*/ 10 w 13"/>
                <a:gd name="T9" fmla="*/ 7 h 14"/>
                <a:gd name="T10" fmla="*/ 4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4" y="0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5"/>
                    <a:pt x="7" y="12"/>
                    <a:pt x="8" y="14"/>
                  </a:cubicBezTo>
                  <a:cubicBezTo>
                    <a:pt x="8" y="14"/>
                    <a:pt x="10" y="14"/>
                    <a:pt x="11" y="13"/>
                  </a:cubicBezTo>
                  <a:cubicBezTo>
                    <a:pt x="13" y="12"/>
                    <a:pt x="11" y="9"/>
                    <a:pt x="10" y="7"/>
                  </a:cubicBezTo>
                  <a:cubicBezTo>
                    <a:pt x="8" y="3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8" name="Freeform 226"/>
            <p:cNvSpPr>
              <a:spLocks/>
            </p:cNvSpPr>
            <p:nvPr/>
          </p:nvSpPr>
          <p:spPr bwMode="auto">
            <a:xfrm>
              <a:off x="14282738" y="3000375"/>
              <a:ext cx="6350" cy="7938"/>
            </a:xfrm>
            <a:custGeom>
              <a:avLst/>
              <a:gdLst>
                <a:gd name="T0" fmla="*/ 4 w 11"/>
                <a:gd name="T1" fmla="*/ 1 h 13"/>
                <a:gd name="T2" fmla="*/ 1 w 11"/>
                <a:gd name="T3" fmla="*/ 3 h 13"/>
                <a:gd name="T4" fmla="*/ 7 w 11"/>
                <a:gd name="T5" fmla="*/ 12 h 13"/>
                <a:gd name="T6" fmla="*/ 9 w 11"/>
                <a:gd name="T7" fmla="*/ 12 h 13"/>
                <a:gd name="T8" fmla="*/ 8 w 11"/>
                <a:gd name="T9" fmla="*/ 6 h 13"/>
                <a:gd name="T10" fmla="*/ 4 w 11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5"/>
                    <a:pt x="6" y="10"/>
                    <a:pt x="7" y="12"/>
                  </a:cubicBezTo>
                  <a:cubicBezTo>
                    <a:pt x="7" y="13"/>
                    <a:pt x="9" y="12"/>
                    <a:pt x="9" y="12"/>
                  </a:cubicBezTo>
                  <a:cubicBezTo>
                    <a:pt x="11" y="10"/>
                    <a:pt x="9" y="8"/>
                    <a:pt x="8" y="6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39" name="Freeform 227"/>
            <p:cNvSpPr>
              <a:spLocks/>
            </p:cNvSpPr>
            <p:nvPr/>
          </p:nvSpPr>
          <p:spPr bwMode="auto">
            <a:xfrm>
              <a:off x="14274800" y="2749550"/>
              <a:ext cx="1588" cy="1588"/>
            </a:xfrm>
            <a:custGeom>
              <a:avLst/>
              <a:gdLst>
                <a:gd name="T0" fmla="*/ 4 w 4"/>
                <a:gd name="T1" fmla="*/ 3 h 3"/>
                <a:gd name="T2" fmla="*/ 3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0" name="Freeform 228"/>
            <p:cNvSpPr>
              <a:spLocks/>
            </p:cNvSpPr>
            <p:nvPr/>
          </p:nvSpPr>
          <p:spPr bwMode="auto">
            <a:xfrm>
              <a:off x="14277975" y="2760663"/>
              <a:ext cx="3175" cy="3175"/>
            </a:xfrm>
            <a:custGeom>
              <a:avLst/>
              <a:gdLst>
                <a:gd name="T0" fmla="*/ 3 w 5"/>
                <a:gd name="T1" fmla="*/ 6 h 6"/>
                <a:gd name="T2" fmla="*/ 4 w 5"/>
                <a:gd name="T3" fmla="*/ 4 h 6"/>
                <a:gd name="T4" fmla="*/ 5 w 5"/>
                <a:gd name="T5" fmla="*/ 2 h 6"/>
                <a:gd name="T6" fmla="*/ 3 w 5"/>
                <a:gd name="T7" fmla="*/ 0 h 6"/>
                <a:gd name="T8" fmla="*/ 2 w 5"/>
                <a:gd name="T9" fmla="*/ 1 h 6"/>
                <a:gd name="T10" fmla="*/ 0 w 5"/>
                <a:gd name="T11" fmla="*/ 4 h 6"/>
                <a:gd name="T12" fmla="*/ 3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1" name="Freeform 229"/>
            <p:cNvSpPr>
              <a:spLocks/>
            </p:cNvSpPr>
            <p:nvPr/>
          </p:nvSpPr>
          <p:spPr bwMode="auto">
            <a:xfrm>
              <a:off x="14222413" y="2740025"/>
              <a:ext cx="3175" cy="4763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6 h 8"/>
                <a:gd name="T4" fmla="*/ 5 w 7"/>
                <a:gd name="T5" fmla="*/ 5 h 8"/>
                <a:gd name="T6" fmla="*/ 7 w 7"/>
                <a:gd name="T7" fmla="*/ 1 h 8"/>
                <a:gd name="T8" fmla="*/ 5 w 7"/>
                <a:gd name="T9" fmla="*/ 0 h 8"/>
                <a:gd name="T10" fmla="*/ 1 w 7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4"/>
                    <a:pt x="0" y="6"/>
                    <a:pt x="1" y="6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7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2" name="Freeform 230"/>
            <p:cNvSpPr>
              <a:spLocks/>
            </p:cNvSpPr>
            <p:nvPr/>
          </p:nvSpPr>
          <p:spPr bwMode="auto">
            <a:xfrm>
              <a:off x="14225588" y="2744788"/>
              <a:ext cx="3175" cy="4763"/>
            </a:xfrm>
            <a:custGeom>
              <a:avLst/>
              <a:gdLst>
                <a:gd name="T0" fmla="*/ 0 w 6"/>
                <a:gd name="T1" fmla="*/ 3 h 7"/>
                <a:gd name="T2" fmla="*/ 4 w 6"/>
                <a:gd name="T3" fmla="*/ 6 h 7"/>
                <a:gd name="T4" fmla="*/ 6 w 6"/>
                <a:gd name="T5" fmla="*/ 3 h 7"/>
                <a:gd name="T6" fmla="*/ 0 w 6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5"/>
                    <a:pt x="1" y="7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0"/>
                    <a:pt x="1" y="1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3" name="Freeform 231"/>
            <p:cNvSpPr>
              <a:spLocks/>
            </p:cNvSpPr>
            <p:nvPr/>
          </p:nvSpPr>
          <p:spPr bwMode="auto">
            <a:xfrm>
              <a:off x="14282738" y="3008313"/>
              <a:ext cx="3175" cy="7938"/>
            </a:xfrm>
            <a:custGeom>
              <a:avLst/>
              <a:gdLst>
                <a:gd name="T0" fmla="*/ 1 w 6"/>
                <a:gd name="T1" fmla="*/ 1 h 13"/>
                <a:gd name="T2" fmla="*/ 0 w 6"/>
                <a:gd name="T3" fmla="*/ 11 h 13"/>
                <a:gd name="T4" fmla="*/ 3 w 6"/>
                <a:gd name="T5" fmla="*/ 13 h 13"/>
                <a:gd name="T6" fmla="*/ 5 w 6"/>
                <a:gd name="T7" fmla="*/ 8 h 13"/>
                <a:gd name="T8" fmla="*/ 4 w 6"/>
                <a:gd name="T9" fmla="*/ 0 h 13"/>
                <a:gd name="T10" fmla="*/ 1 w 6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">
                  <a:moveTo>
                    <a:pt x="1" y="1"/>
                  </a:moveTo>
                  <a:cubicBezTo>
                    <a:pt x="0" y="4"/>
                    <a:pt x="0" y="10"/>
                    <a:pt x="0" y="11"/>
                  </a:cubicBezTo>
                  <a:cubicBezTo>
                    <a:pt x="0" y="13"/>
                    <a:pt x="2" y="13"/>
                    <a:pt x="3" y="13"/>
                  </a:cubicBezTo>
                  <a:cubicBezTo>
                    <a:pt x="5" y="13"/>
                    <a:pt x="5" y="9"/>
                    <a:pt x="5" y="8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4" name="Freeform 232"/>
            <p:cNvSpPr>
              <a:spLocks/>
            </p:cNvSpPr>
            <p:nvPr/>
          </p:nvSpPr>
          <p:spPr bwMode="auto">
            <a:xfrm>
              <a:off x="14247813" y="2366963"/>
              <a:ext cx="17463" cy="39688"/>
            </a:xfrm>
            <a:custGeom>
              <a:avLst/>
              <a:gdLst>
                <a:gd name="T0" fmla="*/ 27 w 31"/>
                <a:gd name="T1" fmla="*/ 45 h 70"/>
                <a:gd name="T2" fmla="*/ 25 w 31"/>
                <a:gd name="T3" fmla="*/ 45 h 70"/>
                <a:gd name="T4" fmla="*/ 13 w 31"/>
                <a:gd name="T5" fmla="*/ 50 h 70"/>
                <a:gd name="T6" fmla="*/ 10 w 31"/>
                <a:gd name="T7" fmla="*/ 37 h 70"/>
                <a:gd name="T8" fmla="*/ 14 w 31"/>
                <a:gd name="T9" fmla="*/ 15 h 70"/>
                <a:gd name="T10" fmla="*/ 23 w 31"/>
                <a:gd name="T11" fmla="*/ 14 h 70"/>
                <a:gd name="T12" fmla="*/ 25 w 31"/>
                <a:gd name="T13" fmla="*/ 24 h 70"/>
                <a:gd name="T14" fmla="*/ 19 w 31"/>
                <a:gd name="T15" fmla="*/ 3 h 70"/>
                <a:gd name="T16" fmla="*/ 8 w 31"/>
                <a:gd name="T17" fmla="*/ 9 h 70"/>
                <a:gd name="T18" fmla="*/ 3 w 31"/>
                <a:gd name="T19" fmla="*/ 49 h 70"/>
                <a:gd name="T20" fmla="*/ 27 w 31"/>
                <a:gd name="T21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70">
                  <a:moveTo>
                    <a:pt x="2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3" y="49"/>
                    <a:pt x="17" y="55"/>
                    <a:pt x="13" y="50"/>
                  </a:cubicBezTo>
                  <a:cubicBezTo>
                    <a:pt x="10" y="47"/>
                    <a:pt x="10" y="44"/>
                    <a:pt x="10" y="37"/>
                  </a:cubicBezTo>
                  <a:cubicBezTo>
                    <a:pt x="9" y="31"/>
                    <a:pt x="9" y="19"/>
                    <a:pt x="14" y="15"/>
                  </a:cubicBezTo>
                  <a:cubicBezTo>
                    <a:pt x="17" y="13"/>
                    <a:pt x="21" y="10"/>
                    <a:pt x="23" y="14"/>
                  </a:cubicBezTo>
                  <a:cubicBezTo>
                    <a:pt x="24" y="15"/>
                    <a:pt x="25" y="24"/>
                    <a:pt x="25" y="24"/>
                  </a:cubicBezTo>
                  <a:cubicBezTo>
                    <a:pt x="31" y="24"/>
                    <a:pt x="29" y="0"/>
                    <a:pt x="19" y="3"/>
                  </a:cubicBezTo>
                  <a:cubicBezTo>
                    <a:pt x="15" y="4"/>
                    <a:pt x="12" y="5"/>
                    <a:pt x="8" y="9"/>
                  </a:cubicBezTo>
                  <a:cubicBezTo>
                    <a:pt x="0" y="17"/>
                    <a:pt x="4" y="37"/>
                    <a:pt x="3" y="49"/>
                  </a:cubicBezTo>
                  <a:cubicBezTo>
                    <a:pt x="1" y="70"/>
                    <a:pt x="27" y="62"/>
                    <a:pt x="27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5" name="Freeform 233"/>
            <p:cNvSpPr>
              <a:spLocks/>
            </p:cNvSpPr>
            <p:nvPr/>
          </p:nvSpPr>
          <p:spPr bwMode="auto">
            <a:xfrm>
              <a:off x="14108113" y="2411413"/>
              <a:ext cx="4763" cy="4763"/>
            </a:xfrm>
            <a:custGeom>
              <a:avLst/>
              <a:gdLst>
                <a:gd name="T0" fmla="*/ 1 w 10"/>
                <a:gd name="T1" fmla="*/ 3 h 7"/>
                <a:gd name="T2" fmla="*/ 9 w 10"/>
                <a:gd name="T3" fmla="*/ 3 h 7"/>
                <a:gd name="T4" fmla="*/ 1 w 1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" y="3"/>
                  </a:moveTo>
                  <a:cubicBezTo>
                    <a:pt x="0" y="7"/>
                    <a:pt x="7" y="6"/>
                    <a:pt x="9" y="3"/>
                  </a:cubicBezTo>
                  <a:cubicBezTo>
                    <a:pt x="10" y="0"/>
                    <a:pt x="2" y="0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6" name="Freeform 234"/>
            <p:cNvSpPr>
              <a:spLocks/>
            </p:cNvSpPr>
            <p:nvPr/>
          </p:nvSpPr>
          <p:spPr bwMode="auto">
            <a:xfrm>
              <a:off x="14289088" y="2989263"/>
              <a:ext cx="7938" cy="6350"/>
            </a:xfrm>
            <a:custGeom>
              <a:avLst/>
              <a:gdLst>
                <a:gd name="T0" fmla="*/ 5 w 15"/>
                <a:gd name="T1" fmla="*/ 0 h 13"/>
                <a:gd name="T2" fmla="*/ 1 w 15"/>
                <a:gd name="T3" fmla="*/ 3 h 13"/>
                <a:gd name="T4" fmla="*/ 10 w 15"/>
                <a:gd name="T5" fmla="*/ 13 h 13"/>
                <a:gd name="T6" fmla="*/ 13 w 15"/>
                <a:gd name="T7" fmla="*/ 12 h 13"/>
                <a:gd name="T8" fmla="*/ 11 w 15"/>
                <a:gd name="T9" fmla="*/ 6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3" y="5"/>
                    <a:pt x="8" y="11"/>
                    <a:pt x="10" y="13"/>
                  </a:cubicBezTo>
                  <a:cubicBezTo>
                    <a:pt x="10" y="13"/>
                    <a:pt x="12" y="13"/>
                    <a:pt x="13" y="12"/>
                  </a:cubicBezTo>
                  <a:cubicBezTo>
                    <a:pt x="15" y="10"/>
                    <a:pt x="12" y="7"/>
                    <a:pt x="11" y="6"/>
                  </a:cubicBezTo>
                  <a:cubicBezTo>
                    <a:pt x="8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7" name="Freeform 235"/>
            <p:cNvSpPr>
              <a:spLocks noEditPoints="1"/>
            </p:cNvSpPr>
            <p:nvPr/>
          </p:nvSpPr>
          <p:spPr bwMode="auto">
            <a:xfrm>
              <a:off x="14365288" y="2781300"/>
              <a:ext cx="103188" cy="38100"/>
            </a:xfrm>
            <a:custGeom>
              <a:avLst/>
              <a:gdLst>
                <a:gd name="T0" fmla="*/ 62 w 184"/>
                <a:gd name="T1" fmla="*/ 65 h 68"/>
                <a:gd name="T2" fmla="*/ 62 w 184"/>
                <a:gd name="T3" fmla="*/ 67 h 68"/>
                <a:gd name="T4" fmla="*/ 119 w 184"/>
                <a:gd name="T5" fmla="*/ 68 h 68"/>
                <a:gd name="T6" fmla="*/ 120 w 184"/>
                <a:gd name="T7" fmla="*/ 64 h 68"/>
                <a:gd name="T8" fmla="*/ 131 w 184"/>
                <a:gd name="T9" fmla="*/ 64 h 68"/>
                <a:gd name="T10" fmla="*/ 131 w 184"/>
                <a:gd name="T11" fmla="*/ 67 h 68"/>
                <a:gd name="T12" fmla="*/ 131 w 184"/>
                <a:gd name="T13" fmla="*/ 67 h 68"/>
                <a:gd name="T14" fmla="*/ 164 w 184"/>
                <a:gd name="T15" fmla="*/ 42 h 68"/>
                <a:gd name="T16" fmla="*/ 181 w 184"/>
                <a:gd name="T17" fmla="*/ 4 h 68"/>
                <a:gd name="T18" fmla="*/ 179 w 184"/>
                <a:gd name="T19" fmla="*/ 5 h 68"/>
                <a:gd name="T20" fmla="*/ 165 w 184"/>
                <a:gd name="T21" fmla="*/ 1 h 68"/>
                <a:gd name="T22" fmla="*/ 168 w 184"/>
                <a:gd name="T23" fmla="*/ 0 h 68"/>
                <a:gd name="T24" fmla="*/ 92 w 184"/>
                <a:gd name="T25" fmla="*/ 5 h 68"/>
                <a:gd name="T26" fmla="*/ 25 w 184"/>
                <a:gd name="T27" fmla="*/ 1 h 68"/>
                <a:gd name="T28" fmla="*/ 7 w 184"/>
                <a:gd name="T29" fmla="*/ 0 h 68"/>
                <a:gd name="T30" fmla="*/ 3 w 184"/>
                <a:gd name="T31" fmla="*/ 12 h 68"/>
                <a:gd name="T32" fmla="*/ 0 w 184"/>
                <a:gd name="T33" fmla="*/ 11 h 68"/>
                <a:gd name="T34" fmla="*/ 52 w 184"/>
                <a:gd name="T35" fmla="*/ 66 h 68"/>
                <a:gd name="T36" fmla="*/ 52 w 184"/>
                <a:gd name="T37" fmla="*/ 64 h 68"/>
                <a:gd name="T38" fmla="*/ 62 w 184"/>
                <a:gd name="T39" fmla="*/ 65 h 68"/>
                <a:gd name="T40" fmla="*/ 10 w 184"/>
                <a:gd name="T41" fmla="*/ 10 h 68"/>
                <a:gd name="T42" fmla="*/ 24 w 184"/>
                <a:gd name="T43" fmla="*/ 11 h 68"/>
                <a:gd name="T44" fmla="*/ 62 w 184"/>
                <a:gd name="T45" fmla="*/ 15 h 68"/>
                <a:gd name="T46" fmla="*/ 139 w 184"/>
                <a:gd name="T47" fmla="*/ 13 h 68"/>
                <a:gd name="T48" fmla="*/ 166 w 184"/>
                <a:gd name="T49" fmla="*/ 8 h 68"/>
                <a:gd name="T50" fmla="*/ 146 w 184"/>
                <a:gd name="T51" fmla="*/ 47 h 68"/>
                <a:gd name="T52" fmla="*/ 126 w 184"/>
                <a:gd name="T53" fmla="*/ 56 h 68"/>
                <a:gd name="T54" fmla="*/ 65 w 184"/>
                <a:gd name="T55" fmla="*/ 58 h 68"/>
                <a:gd name="T56" fmla="*/ 10 w 184"/>
                <a:gd name="T57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4" h="68">
                  <a:moveTo>
                    <a:pt x="62" y="65"/>
                  </a:moveTo>
                  <a:cubicBezTo>
                    <a:pt x="62" y="66"/>
                    <a:pt x="62" y="66"/>
                    <a:pt x="62" y="67"/>
                  </a:cubicBezTo>
                  <a:cubicBezTo>
                    <a:pt x="91" y="67"/>
                    <a:pt x="105" y="68"/>
                    <a:pt x="119" y="68"/>
                  </a:cubicBezTo>
                  <a:cubicBezTo>
                    <a:pt x="119" y="66"/>
                    <a:pt x="120" y="65"/>
                    <a:pt x="120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5"/>
                    <a:pt x="131" y="66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44" y="61"/>
                    <a:pt x="156" y="51"/>
                    <a:pt x="164" y="42"/>
                  </a:cubicBezTo>
                  <a:cubicBezTo>
                    <a:pt x="168" y="37"/>
                    <a:pt x="184" y="14"/>
                    <a:pt x="181" y="4"/>
                  </a:cubicBezTo>
                  <a:cubicBezTo>
                    <a:pt x="181" y="4"/>
                    <a:pt x="180" y="5"/>
                    <a:pt x="179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7" y="0"/>
                    <a:pt x="168" y="0"/>
                  </a:cubicBezTo>
                  <a:cubicBezTo>
                    <a:pt x="143" y="1"/>
                    <a:pt x="119" y="6"/>
                    <a:pt x="92" y="5"/>
                  </a:cubicBezTo>
                  <a:cubicBezTo>
                    <a:pt x="72" y="4"/>
                    <a:pt x="45" y="3"/>
                    <a:pt x="25" y="1"/>
                  </a:cubicBezTo>
                  <a:cubicBezTo>
                    <a:pt x="18" y="1"/>
                    <a:pt x="12" y="0"/>
                    <a:pt x="7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1" y="11"/>
                    <a:pt x="0" y="11"/>
                  </a:cubicBezTo>
                  <a:cubicBezTo>
                    <a:pt x="6" y="29"/>
                    <a:pt x="27" y="63"/>
                    <a:pt x="52" y="66"/>
                  </a:cubicBezTo>
                  <a:cubicBezTo>
                    <a:pt x="52" y="66"/>
                    <a:pt x="52" y="65"/>
                    <a:pt x="52" y="64"/>
                  </a:cubicBezTo>
                  <a:lnTo>
                    <a:pt x="62" y="65"/>
                  </a:lnTo>
                  <a:close/>
                  <a:moveTo>
                    <a:pt x="10" y="10"/>
                  </a:moveTo>
                  <a:cubicBezTo>
                    <a:pt x="10" y="8"/>
                    <a:pt x="17" y="11"/>
                    <a:pt x="24" y="11"/>
                  </a:cubicBezTo>
                  <a:cubicBezTo>
                    <a:pt x="35" y="12"/>
                    <a:pt x="54" y="15"/>
                    <a:pt x="62" y="15"/>
                  </a:cubicBezTo>
                  <a:cubicBezTo>
                    <a:pt x="88" y="14"/>
                    <a:pt x="114" y="14"/>
                    <a:pt x="139" y="13"/>
                  </a:cubicBezTo>
                  <a:cubicBezTo>
                    <a:pt x="148" y="12"/>
                    <a:pt x="159" y="10"/>
                    <a:pt x="166" y="8"/>
                  </a:cubicBezTo>
                  <a:cubicBezTo>
                    <a:pt x="182" y="5"/>
                    <a:pt x="154" y="39"/>
                    <a:pt x="146" y="47"/>
                  </a:cubicBezTo>
                  <a:cubicBezTo>
                    <a:pt x="142" y="51"/>
                    <a:pt x="134" y="55"/>
                    <a:pt x="126" y="56"/>
                  </a:cubicBezTo>
                  <a:cubicBezTo>
                    <a:pt x="107" y="59"/>
                    <a:pt x="78" y="57"/>
                    <a:pt x="65" y="58"/>
                  </a:cubicBezTo>
                  <a:cubicBezTo>
                    <a:pt x="42" y="59"/>
                    <a:pt x="9" y="27"/>
                    <a:pt x="1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8" name="Freeform 236"/>
            <p:cNvSpPr>
              <a:spLocks noEditPoints="1"/>
            </p:cNvSpPr>
            <p:nvPr/>
          </p:nvSpPr>
          <p:spPr bwMode="auto">
            <a:xfrm>
              <a:off x="14289088" y="2306638"/>
              <a:ext cx="250825" cy="481013"/>
            </a:xfrm>
            <a:custGeom>
              <a:avLst/>
              <a:gdLst>
                <a:gd name="T0" fmla="*/ 97 w 448"/>
                <a:gd name="T1" fmla="*/ 804 h 860"/>
                <a:gd name="T2" fmla="*/ 88 w 448"/>
                <a:gd name="T3" fmla="*/ 790 h 860"/>
                <a:gd name="T4" fmla="*/ 105 w 448"/>
                <a:gd name="T5" fmla="*/ 761 h 860"/>
                <a:gd name="T6" fmla="*/ 43 w 448"/>
                <a:gd name="T7" fmla="*/ 698 h 860"/>
                <a:gd name="T8" fmla="*/ 88 w 448"/>
                <a:gd name="T9" fmla="*/ 686 h 860"/>
                <a:gd name="T10" fmla="*/ 55 w 448"/>
                <a:gd name="T11" fmla="*/ 622 h 860"/>
                <a:gd name="T12" fmla="*/ 20 w 448"/>
                <a:gd name="T13" fmla="*/ 544 h 860"/>
                <a:gd name="T14" fmla="*/ 27 w 448"/>
                <a:gd name="T15" fmla="*/ 540 h 860"/>
                <a:gd name="T16" fmla="*/ 71 w 448"/>
                <a:gd name="T17" fmla="*/ 513 h 860"/>
                <a:gd name="T18" fmla="*/ 130 w 448"/>
                <a:gd name="T19" fmla="*/ 402 h 860"/>
                <a:gd name="T20" fmla="*/ 290 w 448"/>
                <a:gd name="T21" fmla="*/ 162 h 860"/>
                <a:gd name="T22" fmla="*/ 312 w 448"/>
                <a:gd name="T23" fmla="*/ 152 h 860"/>
                <a:gd name="T24" fmla="*/ 363 w 448"/>
                <a:gd name="T25" fmla="*/ 110 h 860"/>
                <a:gd name="T26" fmla="*/ 391 w 448"/>
                <a:gd name="T27" fmla="*/ 143 h 860"/>
                <a:gd name="T28" fmla="*/ 390 w 448"/>
                <a:gd name="T29" fmla="*/ 166 h 860"/>
                <a:gd name="T30" fmla="*/ 362 w 448"/>
                <a:gd name="T31" fmla="*/ 245 h 860"/>
                <a:gd name="T32" fmla="*/ 364 w 448"/>
                <a:gd name="T33" fmla="*/ 313 h 860"/>
                <a:gd name="T34" fmla="*/ 125 w 448"/>
                <a:gd name="T35" fmla="*/ 619 h 860"/>
                <a:gd name="T36" fmla="*/ 194 w 448"/>
                <a:gd name="T37" fmla="*/ 796 h 860"/>
                <a:gd name="T38" fmla="*/ 229 w 448"/>
                <a:gd name="T39" fmla="*/ 690 h 860"/>
                <a:gd name="T40" fmla="*/ 218 w 448"/>
                <a:gd name="T41" fmla="*/ 752 h 860"/>
                <a:gd name="T42" fmla="*/ 220 w 448"/>
                <a:gd name="T43" fmla="*/ 761 h 860"/>
                <a:gd name="T44" fmla="*/ 235 w 448"/>
                <a:gd name="T45" fmla="*/ 697 h 860"/>
                <a:gd name="T46" fmla="*/ 252 w 448"/>
                <a:gd name="T47" fmla="*/ 819 h 860"/>
                <a:gd name="T48" fmla="*/ 299 w 448"/>
                <a:gd name="T49" fmla="*/ 573 h 860"/>
                <a:gd name="T50" fmla="*/ 347 w 448"/>
                <a:gd name="T51" fmla="*/ 473 h 860"/>
                <a:gd name="T52" fmla="*/ 357 w 448"/>
                <a:gd name="T53" fmla="*/ 519 h 860"/>
                <a:gd name="T54" fmla="*/ 433 w 448"/>
                <a:gd name="T55" fmla="*/ 471 h 860"/>
                <a:gd name="T56" fmla="*/ 378 w 448"/>
                <a:gd name="T57" fmla="*/ 559 h 860"/>
                <a:gd name="T58" fmla="*/ 349 w 448"/>
                <a:gd name="T59" fmla="*/ 638 h 860"/>
                <a:gd name="T60" fmla="*/ 405 w 448"/>
                <a:gd name="T61" fmla="*/ 645 h 860"/>
                <a:gd name="T62" fmla="*/ 401 w 448"/>
                <a:gd name="T63" fmla="*/ 661 h 860"/>
                <a:gd name="T64" fmla="*/ 334 w 448"/>
                <a:gd name="T65" fmla="*/ 753 h 860"/>
                <a:gd name="T66" fmla="*/ 311 w 448"/>
                <a:gd name="T67" fmla="*/ 806 h 860"/>
                <a:gd name="T68" fmla="*/ 305 w 448"/>
                <a:gd name="T69" fmla="*/ 849 h 860"/>
                <a:gd name="T70" fmla="*/ 379 w 448"/>
                <a:gd name="T71" fmla="*/ 773 h 860"/>
                <a:gd name="T72" fmla="*/ 436 w 448"/>
                <a:gd name="T73" fmla="*/ 501 h 860"/>
                <a:gd name="T74" fmla="*/ 361 w 448"/>
                <a:gd name="T75" fmla="*/ 504 h 860"/>
                <a:gd name="T76" fmla="*/ 338 w 448"/>
                <a:gd name="T77" fmla="*/ 360 h 860"/>
                <a:gd name="T78" fmla="*/ 399 w 448"/>
                <a:gd name="T79" fmla="*/ 203 h 860"/>
                <a:gd name="T80" fmla="*/ 390 w 448"/>
                <a:gd name="T81" fmla="*/ 63 h 860"/>
                <a:gd name="T82" fmla="*/ 247 w 448"/>
                <a:gd name="T83" fmla="*/ 137 h 860"/>
                <a:gd name="T84" fmla="*/ 185 w 448"/>
                <a:gd name="T85" fmla="*/ 147 h 860"/>
                <a:gd name="T86" fmla="*/ 128 w 448"/>
                <a:gd name="T87" fmla="*/ 125 h 860"/>
                <a:gd name="T88" fmla="*/ 46 w 448"/>
                <a:gd name="T89" fmla="*/ 128 h 860"/>
                <a:gd name="T90" fmla="*/ 74 w 448"/>
                <a:gd name="T91" fmla="*/ 278 h 860"/>
                <a:gd name="T92" fmla="*/ 133 w 448"/>
                <a:gd name="T93" fmla="*/ 321 h 860"/>
                <a:gd name="T94" fmla="*/ 38 w 448"/>
                <a:gd name="T95" fmla="*/ 483 h 860"/>
                <a:gd name="T96" fmla="*/ 18 w 448"/>
                <a:gd name="T97" fmla="*/ 596 h 860"/>
                <a:gd name="T98" fmla="*/ 35 w 448"/>
                <a:gd name="T99" fmla="*/ 704 h 860"/>
                <a:gd name="T100" fmla="*/ 100 w 448"/>
                <a:gd name="T101" fmla="*/ 831 h 860"/>
                <a:gd name="T102" fmla="*/ 276 w 448"/>
                <a:gd name="T103" fmla="*/ 680 h 860"/>
                <a:gd name="T104" fmla="*/ 188 w 448"/>
                <a:gd name="T105" fmla="*/ 747 h 860"/>
                <a:gd name="T106" fmla="*/ 196 w 448"/>
                <a:gd name="T107" fmla="*/ 394 h 860"/>
                <a:gd name="T108" fmla="*/ 63 w 448"/>
                <a:gd name="T109" fmla="*/ 313 h 860"/>
                <a:gd name="T110" fmla="*/ 109 w 448"/>
                <a:gd name="T111" fmla="*/ 284 h 860"/>
                <a:gd name="T112" fmla="*/ 94 w 448"/>
                <a:gd name="T113" fmla="*/ 236 h 860"/>
                <a:gd name="T114" fmla="*/ 68 w 448"/>
                <a:gd name="T115" fmla="*/ 161 h 860"/>
                <a:gd name="T116" fmla="*/ 98 w 448"/>
                <a:gd name="T117" fmla="*/ 164 h 860"/>
                <a:gd name="T118" fmla="*/ 99 w 448"/>
                <a:gd name="T119" fmla="*/ 25 h 860"/>
                <a:gd name="T120" fmla="*/ 131 w 448"/>
                <a:gd name="T121" fmla="*/ 154 h 860"/>
                <a:gd name="T122" fmla="*/ 211 w 448"/>
                <a:gd name="T123" fmla="*/ 27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860">
                  <a:moveTo>
                    <a:pt x="136" y="849"/>
                  </a:moveTo>
                  <a:cubicBezTo>
                    <a:pt x="138" y="848"/>
                    <a:pt x="141" y="848"/>
                    <a:pt x="144" y="849"/>
                  </a:cubicBezTo>
                  <a:cubicBezTo>
                    <a:pt x="144" y="848"/>
                    <a:pt x="144" y="848"/>
                    <a:pt x="144" y="848"/>
                  </a:cubicBezTo>
                  <a:cubicBezTo>
                    <a:pt x="134" y="847"/>
                    <a:pt x="118" y="836"/>
                    <a:pt x="112" y="829"/>
                  </a:cubicBezTo>
                  <a:cubicBezTo>
                    <a:pt x="106" y="821"/>
                    <a:pt x="100" y="813"/>
                    <a:pt x="97" y="804"/>
                  </a:cubicBezTo>
                  <a:cubicBezTo>
                    <a:pt x="101" y="805"/>
                    <a:pt x="105" y="806"/>
                    <a:pt x="108" y="807"/>
                  </a:cubicBezTo>
                  <a:cubicBezTo>
                    <a:pt x="115" y="809"/>
                    <a:pt x="127" y="819"/>
                    <a:pt x="128" y="819"/>
                  </a:cubicBezTo>
                  <a:cubicBezTo>
                    <a:pt x="129" y="819"/>
                    <a:pt x="130" y="815"/>
                    <a:pt x="130" y="814"/>
                  </a:cubicBezTo>
                  <a:cubicBezTo>
                    <a:pt x="130" y="810"/>
                    <a:pt x="121" y="804"/>
                    <a:pt x="118" y="801"/>
                  </a:cubicBezTo>
                  <a:cubicBezTo>
                    <a:pt x="112" y="798"/>
                    <a:pt x="97" y="795"/>
                    <a:pt x="88" y="790"/>
                  </a:cubicBezTo>
                  <a:cubicBezTo>
                    <a:pt x="80" y="786"/>
                    <a:pt x="76" y="778"/>
                    <a:pt x="71" y="768"/>
                  </a:cubicBezTo>
                  <a:cubicBezTo>
                    <a:pt x="65" y="756"/>
                    <a:pt x="64" y="746"/>
                    <a:pt x="63" y="737"/>
                  </a:cubicBezTo>
                  <a:cubicBezTo>
                    <a:pt x="69" y="740"/>
                    <a:pt x="74" y="742"/>
                    <a:pt x="81" y="744"/>
                  </a:cubicBezTo>
                  <a:cubicBezTo>
                    <a:pt x="85" y="746"/>
                    <a:pt x="90" y="748"/>
                    <a:pt x="94" y="751"/>
                  </a:cubicBezTo>
                  <a:cubicBezTo>
                    <a:pt x="100" y="756"/>
                    <a:pt x="105" y="761"/>
                    <a:pt x="105" y="761"/>
                  </a:cubicBezTo>
                  <a:cubicBezTo>
                    <a:pt x="107" y="762"/>
                    <a:pt x="108" y="758"/>
                    <a:pt x="108" y="757"/>
                  </a:cubicBezTo>
                  <a:cubicBezTo>
                    <a:pt x="108" y="753"/>
                    <a:pt x="98" y="742"/>
                    <a:pt x="92" y="739"/>
                  </a:cubicBezTo>
                  <a:cubicBezTo>
                    <a:pt x="83" y="734"/>
                    <a:pt x="71" y="732"/>
                    <a:pt x="62" y="725"/>
                  </a:cubicBezTo>
                  <a:cubicBezTo>
                    <a:pt x="57" y="721"/>
                    <a:pt x="53" y="719"/>
                    <a:pt x="50" y="716"/>
                  </a:cubicBezTo>
                  <a:cubicBezTo>
                    <a:pt x="48" y="712"/>
                    <a:pt x="46" y="708"/>
                    <a:pt x="43" y="698"/>
                  </a:cubicBezTo>
                  <a:cubicBezTo>
                    <a:pt x="40" y="690"/>
                    <a:pt x="40" y="685"/>
                    <a:pt x="40" y="678"/>
                  </a:cubicBezTo>
                  <a:cubicBezTo>
                    <a:pt x="40" y="674"/>
                    <a:pt x="40" y="671"/>
                    <a:pt x="41" y="667"/>
                  </a:cubicBezTo>
                  <a:cubicBezTo>
                    <a:pt x="53" y="674"/>
                    <a:pt x="68" y="681"/>
                    <a:pt x="76" y="686"/>
                  </a:cubicBezTo>
                  <a:cubicBezTo>
                    <a:pt x="79" y="688"/>
                    <a:pt x="85" y="695"/>
                    <a:pt x="88" y="698"/>
                  </a:cubicBezTo>
                  <a:cubicBezTo>
                    <a:pt x="88" y="699"/>
                    <a:pt x="95" y="698"/>
                    <a:pt x="88" y="686"/>
                  </a:cubicBezTo>
                  <a:cubicBezTo>
                    <a:pt x="80" y="672"/>
                    <a:pt x="50" y="665"/>
                    <a:pt x="39" y="652"/>
                  </a:cubicBezTo>
                  <a:cubicBezTo>
                    <a:pt x="34" y="647"/>
                    <a:pt x="26" y="636"/>
                    <a:pt x="25" y="629"/>
                  </a:cubicBezTo>
                  <a:cubicBezTo>
                    <a:pt x="24" y="623"/>
                    <a:pt x="25" y="613"/>
                    <a:pt x="27" y="605"/>
                  </a:cubicBezTo>
                  <a:cubicBezTo>
                    <a:pt x="28" y="607"/>
                    <a:pt x="30" y="609"/>
                    <a:pt x="32" y="610"/>
                  </a:cubicBezTo>
                  <a:cubicBezTo>
                    <a:pt x="36" y="612"/>
                    <a:pt x="46" y="616"/>
                    <a:pt x="55" y="622"/>
                  </a:cubicBezTo>
                  <a:cubicBezTo>
                    <a:pt x="61" y="626"/>
                    <a:pt x="67" y="629"/>
                    <a:pt x="70" y="632"/>
                  </a:cubicBezTo>
                  <a:cubicBezTo>
                    <a:pt x="71" y="633"/>
                    <a:pt x="74" y="631"/>
                    <a:pt x="74" y="630"/>
                  </a:cubicBezTo>
                  <a:cubicBezTo>
                    <a:pt x="76" y="625"/>
                    <a:pt x="65" y="617"/>
                    <a:pt x="52" y="611"/>
                  </a:cubicBezTo>
                  <a:cubicBezTo>
                    <a:pt x="41" y="605"/>
                    <a:pt x="30" y="599"/>
                    <a:pt x="27" y="594"/>
                  </a:cubicBezTo>
                  <a:cubicBezTo>
                    <a:pt x="17" y="582"/>
                    <a:pt x="12" y="560"/>
                    <a:pt x="20" y="544"/>
                  </a:cubicBezTo>
                  <a:cubicBezTo>
                    <a:pt x="24" y="547"/>
                    <a:pt x="28" y="550"/>
                    <a:pt x="33" y="553"/>
                  </a:cubicBezTo>
                  <a:cubicBezTo>
                    <a:pt x="38" y="557"/>
                    <a:pt x="46" y="561"/>
                    <a:pt x="53" y="564"/>
                  </a:cubicBezTo>
                  <a:cubicBezTo>
                    <a:pt x="55" y="565"/>
                    <a:pt x="68" y="574"/>
                    <a:pt x="70" y="574"/>
                  </a:cubicBezTo>
                  <a:cubicBezTo>
                    <a:pt x="81" y="571"/>
                    <a:pt x="63" y="561"/>
                    <a:pt x="47" y="551"/>
                  </a:cubicBezTo>
                  <a:cubicBezTo>
                    <a:pt x="39" y="546"/>
                    <a:pt x="32" y="544"/>
                    <a:pt x="27" y="540"/>
                  </a:cubicBezTo>
                  <a:cubicBezTo>
                    <a:pt x="20" y="532"/>
                    <a:pt x="15" y="517"/>
                    <a:pt x="14" y="507"/>
                  </a:cubicBezTo>
                  <a:cubicBezTo>
                    <a:pt x="13" y="500"/>
                    <a:pt x="13" y="491"/>
                    <a:pt x="15" y="484"/>
                  </a:cubicBezTo>
                  <a:cubicBezTo>
                    <a:pt x="15" y="483"/>
                    <a:pt x="15" y="480"/>
                    <a:pt x="16" y="478"/>
                  </a:cubicBezTo>
                  <a:cubicBezTo>
                    <a:pt x="17" y="480"/>
                    <a:pt x="24" y="486"/>
                    <a:pt x="31" y="490"/>
                  </a:cubicBezTo>
                  <a:cubicBezTo>
                    <a:pt x="42" y="496"/>
                    <a:pt x="63" y="503"/>
                    <a:pt x="71" y="513"/>
                  </a:cubicBezTo>
                  <a:cubicBezTo>
                    <a:pt x="76" y="520"/>
                    <a:pt x="79" y="524"/>
                    <a:pt x="82" y="527"/>
                  </a:cubicBezTo>
                  <a:cubicBezTo>
                    <a:pt x="84" y="529"/>
                    <a:pt x="86" y="528"/>
                    <a:pt x="87" y="524"/>
                  </a:cubicBezTo>
                  <a:cubicBezTo>
                    <a:pt x="88" y="523"/>
                    <a:pt x="87" y="521"/>
                    <a:pt x="86" y="518"/>
                  </a:cubicBezTo>
                  <a:cubicBezTo>
                    <a:pt x="85" y="510"/>
                    <a:pt x="88" y="497"/>
                    <a:pt x="94" y="481"/>
                  </a:cubicBezTo>
                  <a:cubicBezTo>
                    <a:pt x="102" y="457"/>
                    <a:pt x="114" y="429"/>
                    <a:pt x="130" y="402"/>
                  </a:cubicBezTo>
                  <a:cubicBezTo>
                    <a:pt x="141" y="384"/>
                    <a:pt x="152" y="368"/>
                    <a:pt x="161" y="355"/>
                  </a:cubicBezTo>
                  <a:cubicBezTo>
                    <a:pt x="168" y="344"/>
                    <a:pt x="216" y="289"/>
                    <a:pt x="222" y="284"/>
                  </a:cubicBezTo>
                  <a:cubicBezTo>
                    <a:pt x="241" y="269"/>
                    <a:pt x="261" y="243"/>
                    <a:pt x="275" y="224"/>
                  </a:cubicBezTo>
                  <a:cubicBezTo>
                    <a:pt x="279" y="218"/>
                    <a:pt x="290" y="192"/>
                    <a:pt x="290" y="186"/>
                  </a:cubicBezTo>
                  <a:cubicBezTo>
                    <a:pt x="291" y="177"/>
                    <a:pt x="291" y="170"/>
                    <a:pt x="290" y="162"/>
                  </a:cubicBezTo>
                  <a:cubicBezTo>
                    <a:pt x="288" y="148"/>
                    <a:pt x="284" y="138"/>
                    <a:pt x="270" y="131"/>
                  </a:cubicBezTo>
                  <a:cubicBezTo>
                    <a:pt x="261" y="126"/>
                    <a:pt x="252" y="126"/>
                    <a:pt x="248" y="124"/>
                  </a:cubicBezTo>
                  <a:cubicBezTo>
                    <a:pt x="250" y="119"/>
                    <a:pt x="261" y="110"/>
                    <a:pt x="267" y="108"/>
                  </a:cubicBezTo>
                  <a:cubicBezTo>
                    <a:pt x="273" y="107"/>
                    <a:pt x="291" y="104"/>
                    <a:pt x="299" y="111"/>
                  </a:cubicBezTo>
                  <a:cubicBezTo>
                    <a:pt x="313" y="124"/>
                    <a:pt x="311" y="128"/>
                    <a:pt x="312" y="152"/>
                  </a:cubicBezTo>
                  <a:cubicBezTo>
                    <a:pt x="312" y="157"/>
                    <a:pt x="314" y="158"/>
                    <a:pt x="316" y="156"/>
                  </a:cubicBezTo>
                  <a:cubicBezTo>
                    <a:pt x="319" y="154"/>
                    <a:pt x="321" y="128"/>
                    <a:pt x="322" y="126"/>
                  </a:cubicBezTo>
                  <a:cubicBezTo>
                    <a:pt x="331" y="84"/>
                    <a:pt x="365" y="57"/>
                    <a:pt x="372" y="23"/>
                  </a:cubicBezTo>
                  <a:cubicBezTo>
                    <a:pt x="378" y="35"/>
                    <a:pt x="380" y="50"/>
                    <a:pt x="379" y="64"/>
                  </a:cubicBezTo>
                  <a:cubicBezTo>
                    <a:pt x="379" y="82"/>
                    <a:pt x="372" y="95"/>
                    <a:pt x="363" y="110"/>
                  </a:cubicBezTo>
                  <a:cubicBezTo>
                    <a:pt x="361" y="114"/>
                    <a:pt x="347" y="134"/>
                    <a:pt x="343" y="144"/>
                  </a:cubicBezTo>
                  <a:cubicBezTo>
                    <a:pt x="341" y="146"/>
                    <a:pt x="343" y="148"/>
                    <a:pt x="345" y="148"/>
                  </a:cubicBezTo>
                  <a:cubicBezTo>
                    <a:pt x="352" y="143"/>
                    <a:pt x="377" y="105"/>
                    <a:pt x="381" y="99"/>
                  </a:cubicBezTo>
                  <a:cubicBezTo>
                    <a:pt x="383" y="97"/>
                    <a:pt x="385" y="89"/>
                    <a:pt x="387" y="82"/>
                  </a:cubicBezTo>
                  <a:cubicBezTo>
                    <a:pt x="397" y="90"/>
                    <a:pt x="398" y="131"/>
                    <a:pt x="391" y="143"/>
                  </a:cubicBezTo>
                  <a:cubicBezTo>
                    <a:pt x="382" y="160"/>
                    <a:pt x="379" y="166"/>
                    <a:pt x="365" y="182"/>
                  </a:cubicBezTo>
                  <a:cubicBezTo>
                    <a:pt x="362" y="186"/>
                    <a:pt x="343" y="207"/>
                    <a:pt x="346" y="209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52" y="210"/>
                    <a:pt x="357" y="203"/>
                    <a:pt x="360" y="201"/>
                  </a:cubicBezTo>
                  <a:cubicBezTo>
                    <a:pt x="368" y="194"/>
                    <a:pt x="381" y="181"/>
                    <a:pt x="390" y="166"/>
                  </a:cubicBezTo>
                  <a:cubicBezTo>
                    <a:pt x="391" y="164"/>
                    <a:pt x="393" y="161"/>
                    <a:pt x="394" y="158"/>
                  </a:cubicBezTo>
                  <a:cubicBezTo>
                    <a:pt x="404" y="214"/>
                    <a:pt x="366" y="232"/>
                    <a:pt x="337" y="251"/>
                  </a:cubicBezTo>
                  <a:cubicBezTo>
                    <a:pt x="331" y="255"/>
                    <a:pt x="334" y="259"/>
                    <a:pt x="337" y="258"/>
                  </a:cubicBezTo>
                  <a:cubicBezTo>
                    <a:pt x="339" y="257"/>
                    <a:pt x="342" y="257"/>
                    <a:pt x="343" y="256"/>
                  </a:cubicBezTo>
                  <a:cubicBezTo>
                    <a:pt x="347" y="254"/>
                    <a:pt x="358" y="248"/>
                    <a:pt x="362" y="245"/>
                  </a:cubicBezTo>
                  <a:cubicBezTo>
                    <a:pt x="371" y="239"/>
                    <a:pt x="378" y="234"/>
                    <a:pt x="383" y="228"/>
                  </a:cubicBezTo>
                  <a:cubicBezTo>
                    <a:pt x="386" y="255"/>
                    <a:pt x="359" y="271"/>
                    <a:pt x="353" y="279"/>
                  </a:cubicBezTo>
                  <a:cubicBezTo>
                    <a:pt x="340" y="271"/>
                    <a:pt x="324" y="271"/>
                    <a:pt x="312" y="282"/>
                  </a:cubicBezTo>
                  <a:cubicBezTo>
                    <a:pt x="331" y="281"/>
                    <a:pt x="335" y="281"/>
                    <a:pt x="341" y="283"/>
                  </a:cubicBezTo>
                  <a:cubicBezTo>
                    <a:pt x="355" y="289"/>
                    <a:pt x="363" y="298"/>
                    <a:pt x="364" y="313"/>
                  </a:cubicBezTo>
                  <a:cubicBezTo>
                    <a:pt x="365" y="323"/>
                    <a:pt x="354" y="342"/>
                    <a:pt x="346" y="347"/>
                  </a:cubicBezTo>
                  <a:cubicBezTo>
                    <a:pt x="350" y="325"/>
                    <a:pt x="327" y="305"/>
                    <a:pt x="305" y="305"/>
                  </a:cubicBezTo>
                  <a:cubicBezTo>
                    <a:pt x="277" y="305"/>
                    <a:pt x="268" y="310"/>
                    <a:pt x="246" y="325"/>
                  </a:cubicBezTo>
                  <a:cubicBezTo>
                    <a:pt x="185" y="378"/>
                    <a:pt x="132" y="455"/>
                    <a:pt x="124" y="538"/>
                  </a:cubicBezTo>
                  <a:cubicBezTo>
                    <a:pt x="122" y="558"/>
                    <a:pt x="120" y="590"/>
                    <a:pt x="125" y="619"/>
                  </a:cubicBezTo>
                  <a:cubicBezTo>
                    <a:pt x="127" y="630"/>
                    <a:pt x="129" y="635"/>
                    <a:pt x="132" y="644"/>
                  </a:cubicBezTo>
                  <a:cubicBezTo>
                    <a:pt x="138" y="658"/>
                    <a:pt x="150" y="692"/>
                    <a:pt x="156" y="707"/>
                  </a:cubicBezTo>
                  <a:cubicBezTo>
                    <a:pt x="158" y="713"/>
                    <a:pt x="177" y="753"/>
                    <a:pt x="182" y="768"/>
                  </a:cubicBezTo>
                  <a:cubicBezTo>
                    <a:pt x="179" y="784"/>
                    <a:pt x="179" y="803"/>
                    <a:pt x="191" y="817"/>
                  </a:cubicBezTo>
                  <a:cubicBezTo>
                    <a:pt x="204" y="819"/>
                    <a:pt x="195" y="802"/>
                    <a:pt x="194" y="796"/>
                  </a:cubicBezTo>
                  <a:cubicBezTo>
                    <a:pt x="192" y="786"/>
                    <a:pt x="192" y="777"/>
                    <a:pt x="194" y="768"/>
                  </a:cubicBezTo>
                  <a:cubicBezTo>
                    <a:pt x="201" y="738"/>
                    <a:pt x="219" y="708"/>
                    <a:pt x="221" y="676"/>
                  </a:cubicBezTo>
                  <a:cubicBezTo>
                    <a:pt x="221" y="675"/>
                    <a:pt x="221" y="674"/>
                    <a:pt x="223" y="676"/>
                  </a:cubicBezTo>
                  <a:cubicBezTo>
                    <a:pt x="227" y="680"/>
                    <a:pt x="230" y="684"/>
                    <a:pt x="233" y="689"/>
                  </a:cubicBezTo>
                  <a:cubicBezTo>
                    <a:pt x="229" y="690"/>
                    <a:pt x="229" y="690"/>
                    <a:pt x="229" y="690"/>
                  </a:cubicBezTo>
                  <a:cubicBezTo>
                    <a:pt x="230" y="692"/>
                    <a:pt x="230" y="695"/>
                    <a:pt x="230" y="698"/>
                  </a:cubicBezTo>
                  <a:cubicBezTo>
                    <a:pt x="230" y="701"/>
                    <a:pt x="230" y="703"/>
                    <a:pt x="230" y="706"/>
                  </a:cubicBezTo>
                  <a:cubicBezTo>
                    <a:pt x="229" y="720"/>
                    <a:pt x="226" y="734"/>
                    <a:pt x="220" y="746"/>
                  </a:cubicBezTo>
                  <a:cubicBezTo>
                    <a:pt x="220" y="746"/>
                    <a:pt x="220" y="746"/>
                    <a:pt x="220" y="746"/>
                  </a:cubicBezTo>
                  <a:cubicBezTo>
                    <a:pt x="219" y="747"/>
                    <a:pt x="219" y="750"/>
                    <a:pt x="218" y="752"/>
                  </a:cubicBezTo>
                  <a:cubicBezTo>
                    <a:pt x="217" y="754"/>
                    <a:pt x="217" y="757"/>
                    <a:pt x="216" y="759"/>
                  </a:cubicBezTo>
                  <a:cubicBezTo>
                    <a:pt x="213" y="773"/>
                    <a:pt x="211" y="790"/>
                    <a:pt x="212" y="795"/>
                  </a:cubicBezTo>
                  <a:cubicBezTo>
                    <a:pt x="212" y="797"/>
                    <a:pt x="214" y="798"/>
                    <a:pt x="215" y="797"/>
                  </a:cubicBezTo>
                  <a:cubicBezTo>
                    <a:pt x="216" y="797"/>
                    <a:pt x="217" y="795"/>
                    <a:pt x="217" y="794"/>
                  </a:cubicBezTo>
                  <a:cubicBezTo>
                    <a:pt x="216" y="789"/>
                    <a:pt x="218" y="773"/>
                    <a:pt x="220" y="761"/>
                  </a:cubicBezTo>
                  <a:cubicBezTo>
                    <a:pt x="221" y="758"/>
                    <a:pt x="222" y="756"/>
                    <a:pt x="222" y="754"/>
                  </a:cubicBezTo>
                  <a:cubicBezTo>
                    <a:pt x="223" y="752"/>
                    <a:pt x="224" y="750"/>
                    <a:pt x="224" y="748"/>
                  </a:cubicBezTo>
                  <a:cubicBezTo>
                    <a:pt x="224" y="748"/>
                    <a:pt x="224" y="748"/>
                    <a:pt x="224" y="748"/>
                  </a:cubicBezTo>
                  <a:cubicBezTo>
                    <a:pt x="230" y="736"/>
                    <a:pt x="234" y="721"/>
                    <a:pt x="235" y="706"/>
                  </a:cubicBezTo>
                  <a:cubicBezTo>
                    <a:pt x="235" y="703"/>
                    <a:pt x="235" y="700"/>
                    <a:pt x="235" y="697"/>
                  </a:cubicBezTo>
                  <a:cubicBezTo>
                    <a:pt x="235" y="695"/>
                    <a:pt x="234" y="693"/>
                    <a:pt x="234" y="691"/>
                  </a:cubicBezTo>
                  <a:cubicBezTo>
                    <a:pt x="243" y="705"/>
                    <a:pt x="251" y="723"/>
                    <a:pt x="252" y="746"/>
                  </a:cubicBezTo>
                  <a:cubicBezTo>
                    <a:pt x="253" y="760"/>
                    <a:pt x="252" y="775"/>
                    <a:pt x="249" y="789"/>
                  </a:cubicBezTo>
                  <a:cubicBezTo>
                    <a:pt x="248" y="798"/>
                    <a:pt x="245" y="812"/>
                    <a:pt x="244" y="817"/>
                  </a:cubicBezTo>
                  <a:cubicBezTo>
                    <a:pt x="244" y="820"/>
                    <a:pt x="249" y="820"/>
                    <a:pt x="252" y="819"/>
                  </a:cubicBezTo>
                  <a:cubicBezTo>
                    <a:pt x="255" y="812"/>
                    <a:pt x="257" y="803"/>
                    <a:pt x="259" y="794"/>
                  </a:cubicBezTo>
                  <a:cubicBezTo>
                    <a:pt x="263" y="782"/>
                    <a:pt x="270" y="761"/>
                    <a:pt x="271" y="757"/>
                  </a:cubicBezTo>
                  <a:cubicBezTo>
                    <a:pt x="277" y="739"/>
                    <a:pt x="281" y="718"/>
                    <a:pt x="284" y="699"/>
                  </a:cubicBezTo>
                  <a:cubicBezTo>
                    <a:pt x="286" y="684"/>
                    <a:pt x="291" y="661"/>
                    <a:pt x="294" y="637"/>
                  </a:cubicBezTo>
                  <a:cubicBezTo>
                    <a:pt x="297" y="613"/>
                    <a:pt x="298" y="589"/>
                    <a:pt x="299" y="573"/>
                  </a:cubicBezTo>
                  <a:cubicBezTo>
                    <a:pt x="302" y="499"/>
                    <a:pt x="266" y="390"/>
                    <a:pt x="225" y="363"/>
                  </a:cubicBezTo>
                  <a:cubicBezTo>
                    <a:pt x="238" y="350"/>
                    <a:pt x="252" y="337"/>
                    <a:pt x="260" y="330"/>
                  </a:cubicBezTo>
                  <a:cubicBezTo>
                    <a:pt x="261" y="330"/>
                    <a:pt x="261" y="329"/>
                    <a:pt x="262" y="329"/>
                  </a:cubicBezTo>
                  <a:cubicBezTo>
                    <a:pt x="280" y="346"/>
                    <a:pt x="310" y="390"/>
                    <a:pt x="320" y="412"/>
                  </a:cubicBezTo>
                  <a:cubicBezTo>
                    <a:pt x="328" y="430"/>
                    <a:pt x="343" y="453"/>
                    <a:pt x="347" y="473"/>
                  </a:cubicBezTo>
                  <a:cubicBezTo>
                    <a:pt x="349" y="482"/>
                    <a:pt x="351" y="488"/>
                    <a:pt x="352" y="500"/>
                  </a:cubicBezTo>
                  <a:cubicBezTo>
                    <a:pt x="353" y="507"/>
                    <a:pt x="352" y="512"/>
                    <a:pt x="353" y="516"/>
                  </a:cubicBezTo>
                  <a:cubicBezTo>
                    <a:pt x="352" y="518"/>
                    <a:pt x="352" y="519"/>
                    <a:pt x="353" y="520"/>
                  </a:cubicBezTo>
                  <a:cubicBezTo>
                    <a:pt x="353" y="520"/>
                    <a:pt x="353" y="520"/>
                    <a:pt x="353" y="520"/>
                  </a:cubicBezTo>
                  <a:cubicBezTo>
                    <a:pt x="353" y="523"/>
                    <a:pt x="354" y="523"/>
                    <a:pt x="357" y="519"/>
                  </a:cubicBezTo>
                  <a:cubicBezTo>
                    <a:pt x="359" y="517"/>
                    <a:pt x="364" y="513"/>
                    <a:pt x="373" y="506"/>
                  </a:cubicBezTo>
                  <a:cubicBezTo>
                    <a:pt x="390" y="493"/>
                    <a:pt x="405" y="486"/>
                    <a:pt x="419" y="474"/>
                  </a:cubicBezTo>
                  <a:cubicBezTo>
                    <a:pt x="423" y="471"/>
                    <a:pt x="427" y="463"/>
                    <a:pt x="430" y="461"/>
                  </a:cubicBezTo>
                  <a:cubicBezTo>
                    <a:pt x="430" y="461"/>
                    <a:pt x="431" y="461"/>
                    <a:pt x="432" y="461"/>
                  </a:cubicBezTo>
                  <a:cubicBezTo>
                    <a:pt x="433" y="462"/>
                    <a:pt x="433" y="465"/>
                    <a:pt x="433" y="471"/>
                  </a:cubicBezTo>
                  <a:cubicBezTo>
                    <a:pt x="432" y="480"/>
                    <a:pt x="431" y="489"/>
                    <a:pt x="428" y="498"/>
                  </a:cubicBezTo>
                  <a:cubicBezTo>
                    <a:pt x="425" y="506"/>
                    <a:pt x="419" y="518"/>
                    <a:pt x="413" y="525"/>
                  </a:cubicBezTo>
                  <a:cubicBezTo>
                    <a:pt x="392" y="545"/>
                    <a:pt x="362" y="561"/>
                    <a:pt x="362" y="566"/>
                  </a:cubicBezTo>
                  <a:cubicBezTo>
                    <a:pt x="362" y="568"/>
                    <a:pt x="360" y="571"/>
                    <a:pt x="365" y="569"/>
                  </a:cubicBezTo>
                  <a:cubicBezTo>
                    <a:pt x="368" y="567"/>
                    <a:pt x="374" y="562"/>
                    <a:pt x="378" y="559"/>
                  </a:cubicBezTo>
                  <a:cubicBezTo>
                    <a:pt x="384" y="555"/>
                    <a:pt x="411" y="536"/>
                    <a:pt x="416" y="531"/>
                  </a:cubicBezTo>
                  <a:cubicBezTo>
                    <a:pt x="423" y="524"/>
                    <a:pt x="427" y="519"/>
                    <a:pt x="430" y="514"/>
                  </a:cubicBezTo>
                  <a:cubicBezTo>
                    <a:pt x="436" y="522"/>
                    <a:pt x="434" y="544"/>
                    <a:pt x="432" y="551"/>
                  </a:cubicBezTo>
                  <a:cubicBezTo>
                    <a:pt x="428" y="563"/>
                    <a:pt x="420" y="577"/>
                    <a:pt x="413" y="589"/>
                  </a:cubicBezTo>
                  <a:cubicBezTo>
                    <a:pt x="403" y="606"/>
                    <a:pt x="359" y="620"/>
                    <a:pt x="349" y="638"/>
                  </a:cubicBezTo>
                  <a:cubicBezTo>
                    <a:pt x="349" y="638"/>
                    <a:pt x="352" y="640"/>
                    <a:pt x="353" y="639"/>
                  </a:cubicBezTo>
                  <a:cubicBezTo>
                    <a:pt x="374" y="623"/>
                    <a:pt x="412" y="610"/>
                    <a:pt x="426" y="585"/>
                  </a:cubicBezTo>
                  <a:cubicBezTo>
                    <a:pt x="426" y="585"/>
                    <a:pt x="426" y="584"/>
                    <a:pt x="427" y="584"/>
                  </a:cubicBezTo>
                  <a:cubicBezTo>
                    <a:pt x="430" y="594"/>
                    <a:pt x="425" y="613"/>
                    <a:pt x="424" y="617"/>
                  </a:cubicBezTo>
                  <a:cubicBezTo>
                    <a:pt x="420" y="628"/>
                    <a:pt x="413" y="637"/>
                    <a:pt x="405" y="645"/>
                  </a:cubicBezTo>
                  <a:cubicBezTo>
                    <a:pt x="395" y="655"/>
                    <a:pt x="395" y="656"/>
                    <a:pt x="379" y="666"/>
                  </a:cubicBezTo>
                  <a:cubicBezTo>
                    <a:pt x="360" y="679"/>
                    <a:pt x="352" y="686"/>
                    <a:pt x="351" y="687"/>
                  </a:cubicBezTo>
                  <a:cubicBezTo>
                    <a:pt x="349" y="693"/>
                    <a:pt x="350" y="694"/>
                    <a:pt x="353" y="692"/>
                  </a:cubicBezTo>
                  <a:cubicBezTo>
                    <a:pt x="355" y="691"/>
                    <a:pt x="359" y="688"/>
                    <a:pt x="363" y="685"/>
                  </a:cubicBezTo>
                  <a:cubicBezTo>
                    <a:pt x="369" y="680"/>
                    <a:pt x="385" y="672"/>
                    <a:pt x="401" y="661"/>
                  </a:cubicBezTo>
                  <a:cubicBezTo>
                    <a:pt x="404" y="658"/>
                    <a:pt x="407" y="656"/>
                    <a:pt x="410" y="653"/>
                  </a:cubicBezTo>
                  <a:cubicBezTo>
                    <a:pt x="410" y="682"/>
                    <a:pt x="403" y="695"/>
                    <a:pt x="395" y="707"/>
                  </a:cubicBezTo>
                  <a:cubicBezTo>
                    <a:pt x="388" y="716"/>
                    <a:pt x="375" y="725"/>
                    <a:pt x="363" y="732"/>
                  </a:cubicBezTo>
                  <a:cubicBezTo>
                    <a:pt x="354" y="737"/>
                    <a:pt x="347" y="741"/>
                    <a:pt x="343" y="745"/>
                  </a:cubicBezTo>
                  <a:cubicBezTo>
                    <a:pt x="340" y="747"/>
                    <a:pt x="335" y="751"/>
                    <a:pt x="334" y="753"/>
                  </a:cubicBezTo>
                  <a:cubicBezTo>
                    <a:pt x="329" y="760"/>
                    <a:pt x="333" y="763"/>
                    <a:pt x="343" y="753"/>
                  </a:cubicBezTo>
                  <a:cubicBezTo>
                    <a:pt x="346" y="750"/>
                    <a:pt x="360" y="742"/>
                    <a:pt x="365" y="740"/>
                  </a:cubicBezTo>
                  <a:cubicBezTo>
                    <a:pt x="372" y="737"/>
                    <a:pt x="380" y="733"/>
                    <a:pt x="387" y="728"/>
                  </a:cubicBezTo>
                  <a:cubicBezTo>
                    <a:pt x="386" y="750"/>
                    <a:pt x="377" y="761"/>
                    <a:pt x="365" y="773"/>
                  </a:cubicBezTo>
                  <a:cubicBezTo>
                    <a:pt x="350" y="788"/>
                    <a:pt x="328" y="788"/>
                    <a:pt x="311" y="806"/>
                  </a:cubicBezTo>
                  <a:cubicBezTo>
                    <a:pt x="308" y="809"/>
                    <a:pt x="311" y="811"/>
                    <a:pt x="314" y="810"/>
                  </a:cubicBezTo>
                  <a:cubicBezTo>
                    <a:pt x="321" y="807"/>
                    <a:pt x="336" y="799"/>
                    <a:pt x="338" y="798"/>
                  </a:cubicBezTo>
                  <a:cubicBezTo>
                    <a:pt x="345" y="795"/>
                    <a:pt x="351" y="792"/>
                    <a:pt x="356" y="789"/>
                  </a:cubicBezTo>
                  <a:cubicBezTo>
                    <a:pt x="355" y="800"/>
                    <a:pt x="348" y="813"/>
                    <a:pt x="341" y="821"/>
                  </a:cubicBezTo>
                  <a:cubicBezTo>
                    <a:pt x="336" y="826"/>
                    <a:pt x="314" y="844"/>
                    <a:pt x="305" y="849"/>
                  </a:cubicBezTo>
                  <a:cubicBezTo>
                    <a:pt x="307" y="849"/>
                    <a:pt x="310" y="848"/>
                    <a:pt x="312" y="848"/>
                  </a:cubicBezTo>
                  <a:cubicBezTo>
                    <a:pt x="316" y="848"/>
                    <a:pt x="317" y="850"/>
                    <a:pt x="318" y="853"/>
                  </a:cubicBezTo>
                  <a:cubicBezTo>
                    <a:pt x="325" y="849"/>
                    <a:pt x="340" y="837"/>
                    <a:pt x="348" y="828"/>
                  </a:cubicBezTo>
                  <a:cubicBezTo>
                    <a:pt x="360" y="814"/>
                    <a:pt x="366" y="799"/>
                    <a:pt x="366" y="783"/>
                  </a:cubicBezTo>
                  <a:cubicBezTo>
                    <a:pt x="370" y="781"/>
                    <a:pt x="374" y="777"/>
                    <a:pt x="379" y="773"/>
                  </a:cubicBezTo>
                  <a:cubicBezTo>
                    <a:pt x="393" y="760"/>
                    <a:pt x="397" y="743"/>
                    <a:pt x="397" y="719"/>
                  </a:cubicBezTo>
                  <a:cubicBezTo>
                    <a:pt x="401" y="716"/>
                    <a:pt x="404" y="712"/>
                    <a:pt x="406" y="707"/>
                  </a:cubicBezTo>
                  <a:cubicBezTo>
                    <a:pt x="414" y="695"/>
                    <a:pt x="423" y="663"/>
                    <a:pt x="418" y="644"/>
                  </a:cubicBezTo>
                  <a:cubicBezTo>
                    <a:pt x="434" y="623"/>
                    <a:pt x="444" y="592"/>
                    <a:pt x="435" y="568"/>
                  </a:cubicBezTo>
                  <a:cubicBezTo>
                    <a:pt x="444" y="548"/>
                    <a:pt x="448" y="525"/>
                    <a:pt x="436" y="501"/>
                  </a:cubicBezTo>
                  <a:cubicBezTo>
                    <a:pt x="437" y="499"/>
                    <a:pt x="438" y="497"/>
                    <a:pt x="438" y="495"/>
                  </a:cubicBezTo>
                  <a:cubicBezTo>
                    <a:pt x="442" y="483"/>
                    <a:pt x="442" y="455"/>
                    <a:pt x="434" y="445"/>
                  </a:cubicBezTo>
                  <a:cubicBezTo>
                    <a:pt x="427" y="448"/>
                    <a:pt x="422" y="461"/>
                    <a:pt x="407" y="470"/>
                  </a:cubicBezTo>
                  <a:cubicBezTo>
                    <a:pt x="396" y="478"/>
                    <a:pt x="384" y="487"/>
                    <a:pt x="373" y="495"/>
                  </a:cubicBezTo>
                  <a:cubicBezTo>
                    <a:pt x="368" y="498"/>
                    <a:pt x="364" y="501"/>
                    <a:pt x="361" y="504"/>
                  </a:cubicBezTo>
                  <a:cubicBezTo>
                    <a:pt x="360" y="488"/>
                    <a:pt x="359" y="472"/>
                    <a:pt x="354" y="460"/>
                  </a:cubicBezTo>
                  <a:cubicBezTo>
                    <a:pt x="342" y="432"/>
                    <a:pt x="335" y="416"/>
                    <a:pt x="321" y="391"/>
                  </a:cubicBezTo>
                  <a:cubicBezTo>
                    <a:pt x="308" y="371"/>
                    <a:pt x="289" y="339"/>
                    <a:pt x="271" y="323"/>
                  </a:cubicBezTo>
                  <a:cubicBezTo>
                    <a:pt x="284" y="316"/>
                    <a:pt x="302" y="312"/>
                    <a:pt x="319" y="320"/>
                  </a:cubicBezTo>
                  <a:cubicBezTo>
                    <a:pt x="334" y="327"/>
                    <a:pt x="340" y="346"/>
                    <a:pt x="338" y="360"/>
                  </a:cubicBezTo>
                  <a:cubicBezTo>
                    <a:pt x="360" y="354"/>
                    <a:pt x="379" y="320"/>
                    <a:pt x="373" y="304"/>
                  </a:cubicBezTo>
                  <a:cubicBezTo>
                    <a:pt x="370" y="296"/>
                    <a:pt x="365" y="289"/>
                    <a:pt x="360" y="284"/>
                  </a:cubicBezTo>
                  <a:cubicBezTo>
                    <a:pt x="360" y="284"/>
                    <a:pt x="360" y="284"/>
                    <a:pt x="360" y="284"/>
                  </a:cubicBezTo>
                  <a:cubicBezTo>
                    <a:pt x="375" y="277"/>
                    <a:pt x="395" y="254"/>
                    <a:pt x="394" y="213"/>
                  </a:cubicBezTo>
                  <a:cubicBezTo>
                    <a:pt x="396" y="210"/>
                    <a:pt x="397" y="207"/>
                    <a:pt x="399" y="203"/>
                  </a:cubicBezTo>
                  <a:cubicBezTo>
                    <a:pt x="402" y="195"/>
                    <a:pt x="404" y="184"/>
                    <a:pt x="405" y="175"/>
                  </a:cubicBezTo>
                  <a:cubicBezTo>
                    <a:pt x="406" y="168"/>
                    <a:pt x="403" y="150"/>
                    <a:pt x="402" y="142"/>
                  </a:cubicBezTo>
                  <a:cubicBezTo>
                    <a:pt x="403" y="137"/>
                    <a:pt x="405" y="132"/>
                    <a:pt x="405" y="129"/>
                  </a:cubicBezTo>
                  <a:cubicBezTo>
                    <a:pt x="408" y="109"/>
                    <a:pt x="406" y="85"/>
                    <a:pt x="390" y="67"/>
                  </a:cubicBezTo>
                  <a:cubicBezTo>
                    <a:pt x="390" y="66"/>
                    <a:pt x="390" y="64"/>
                    <a:pt x="390" y="63"/>
                  </a:cubicBezTo>
                  <a:cubicBezTo>
                    <a:pt x="390" y="36"/>
                    <a:pt x="383" y="10"/>
                    <a:pt x="363" y="0"/>
                  </a:cubicBezTo>
                  <a:cubicBezTo>
                    <a:pt x="363" y="48"/>
                    <a:pt x="326" y="71"/>
                    <a:pt x="316" y="117"/>
                  </a:cubicBezTo>
                  <a:cubicBezTo>
                    <a:pt x="306" y="100"/>
                    <a:pt x="285" y="89"/>
                    <a:pt x="264" y="98"/>
                  </a:cubicBezTo>
                  <a:cubicBezTo>
                    <a:pt x="248" y="104"/>
                    <a:pt x="240" y="111"/>
                    <a:pt x="232" y="129"/>
                  </a:cubicBezTo>
                  <a:cubicBezTo>
                    <a:pt x="226" y="142"/>
                    <a:pt x="240" y="138"/>
                    <a:pt x="247" y="137"/>
                  </a:cubicBezTo>
                  <a:cubicBezTo>
                    <a:pt x="294" y="131"/>
                    <a:pt x="278" y="194"/>
                    <a:pt x="274" y="202"/>
                  </a:cubicBezTo>
                  <a:cubicBezTo>
                    <a:pt x="265" y="220"/>
                    <a:pt x="259" y="230"/>
                    <a:pt x="238" y="250"/>
                  </a:cubicBezTo>
                  <a:cubicBezTo>
                    <a:pt x="234" y="255"/>
                    <a:pt x="227" y="261"/>
                    <a:pt x="220" y="268"/>
                  </a:cubicBezTo>
                  <a:cubicBezTo>
                    <a:pt x="200" y="247"/>
                    <a:pt x="176" y="209"/>
                    <a:pt x="175" y="176"/>
                  </a:cubicBezTo>
                  <a:cubicBezTo>
                    <a:pt x="175" y="163"/>
                    <a:pt x="178" y="154"/>
                    <a:pt x="185" y="147"/>
                  </a:cubicBezTo>
                  <a:cubicBezTo>
                    <a:pt x="198" y="133"/>
                    <a:pt x="214" y="150"/>
                    <a:pt x="219" y="148"/>
                  </a:cubicBezTo>
                  <a:cubicBezTo>
                    <a:pt x="214" y="138"/>
                    <a:pt x="211" y="113"/>
                    <a:pt x="181" y="107"/>
                  </a:cubicBezTo>
                  <a:cubicBezTo>
                    <a:pt x="162" y="103"/>
                    <a:pt x="147" y="110"/>
                    <a:pt x="137" y="121"/>
                  </a:cubicBezTo>
                  <a:cubicBezTo>
                    <a:pt x="135" y="125"/>
                    <a:pt x="131" y="129"/>
                    <a:pt x="129" y="134"/>
                  </a:cubicBezTo>
                  <a:cubicBezTo>
                    <a:pt x="128" y="130"/>
                    <a:pt x="128" y="127"/>
                    <a:pt x="128" y="125"/>
                  </a:cubicBezTo>
                  <a:cubicBezTo>
                    <a:pt x="126" y="108"/>
                    <a:pt x="116" y="91"/>
                    <a:pt x="112" y="78"/>
                  </a:cubicBezTo>
                  <a:cubicBezTo>
                    <a:pt x="110" y="68"/>
                    <a:pt x="107" y="56"/>
                    <a:pt x="108" y="44"/>
                  </a:cubicBezTo>
                  <a:cubicBezTo>
                    <a:pt x="108" y="34"/>
                    <a:pt x="108" y="12"/>
                    <a:pt x="113" y="1"/>
                  </a:cubicBezTo>
                  <a:cubicBezTo>
                    <a:pt x="95" y="13"/>
                    <a:pt x="83" y="25"/>
                    <a:pt x="76" y="52"/>
                  </a:cubicBezTo>
                  <a:cubicBezTo>
                    <a:pt x="58" y="69"/>
                    <a:pt x="43" y="97"/>
                    <a:pt x="46" y="128"/>
                  </a:cubicBezTo>
                  <a:cubicBezTo>
                    <a:pt x="47" y="131"/>
                    <a:pt x="48" y="134"/>
                    <a:pt x="49" y="137"/>
                  </a:cubicBezTo>
                  <a:cubicBezTo>
                    <a:pt x="36" y="153"/>
                    <a:pt x="38" y="185"/>
                    <a:pt x="44" y="200"/>
                  </a:cubicBezTo>
                  <a:cubicBezTo>
                    <a:pt x="46" y="204"/>
                    <a:pt x="48" y="208"/>
                    <a:pt x="51" y="212"/>
                  </a:cubicBezTo>
                  <a:cubicBezTo>
                    <a:pt x="46" y="232"/>
                    <a:pt x="49" y="243"/>
                    <a:pt x="52" y="254"/>
                  </a:cubicBezTo>
                  <a:cubicBezTo>
                    <a:pt x="54" y="262"/>
                    <a:pt x="63" y="272"/>
                    <a:pt x="74" y="278"/>
                  </a:cubicBezTo>
                  <a:cubicBezTo>
                    <a:pt x="55" y="283"/>
                    <a:pt x="52" y="296"/>
                    <a:pt x="53" y="314"/>
                  </a:cubicBezTo>
                  <a:cubicBezTo>
                    <a:pt x="54" y="322"/>
                    <a:pt x="60" y="335"/>
                    <a:pt x="67" y="343"/>
                  </a:cubicBezTo>
                  <a:cubicBezTo>
                    <a:pt x="70" y="346"/>
                    <a:pt x="90" y="363"/>
                    <a:pt x="90" y="358"/>
                  </a:cubicBezTo>
                  <a:cubicBezTo>
                    <a:pt x="90" y="346"/>
                    <a:pt x="87" y="330"/>
                    <a:pt x="102" y="322"/>
                  </a:cubicBezTo>
                  <a:cubicBezTo>
                    <a:pt x="109" y="319"/>
                    <a:pt x="125" y="319"/>
                    <a:pt x="133" y="321"/>
                  </a:cubicBezTo>
                  <a:cubicBezTo>
                    <a:pt x="143" y="324"/>
                    <a:pt x="155" y="334"/>
                    <a:pt x="160" y="338"/>
                  </a:cubicBezTo>
                  <a:cubicBezTo>
                    <a:pt x="145" y="358"/>
                    <a:pt x="128" y="382"/>
                    <a:pt x="112" y="410"/>
                  </a:cubicBezTo>
                  <a:cubicBezTo>
                    <a:pt x="103" y="425"/>
                    <a:pt x="81" y="475"/>
                    <a:pt x="76" y="505"/>
                  </a:cubicBezTo>
                  <a:cubicBezTo>
                    <a:pt x="75" y="505"/>
                    <a:pt x="75" y="505"/>
                    <a:pt x="75" y="505"/>
                  </a:cubicBezTo>
                  <a:cubicBezTo>
                    <a:pt x="62" y="490"/>
                    <a:pt x="55" y="491"/>
                    <a:pt x="38" y="483"/>
                  </a:cubicBezTo>
                  <a:cubicBezTo>
                    <a:pt x="16" y="472"/>
                    <a:pt x="19" y="462"/>
                    <a:pt x="12" y="461"/>
                  </a:cubicBezTo>
                  <a:cubicBezTo>
                    <a:pt x="7" y="485"/>
                    <a:pt x="0" y="500"/>
                    <a:pt x="8" y="525"/>
                  </a:cubicBezTo>
                  <a:cubicBezTo>
                    <a:pt x="9" y="528"/>
                    <a:pt x="10" y="531"/>
                    <a:pt x="12" y="534"/>
                  </a:cubicBezTo>
                  <a:cubicBezTo>
                    <a:pt x="8" y="541"/>
                    <a:pt x="6" y="553"/>
                    <a:pt x="5" y="561"/>
                  </a:cubicBezTo>
                  <a:cubicBezTo>
                    <a:pt x="5" y="573"/>
                    <a:pt x="11" y="586"/>
                    <a:pt x="18" y="596"/>
                  </a:cubicBezTo>
                  <a:cubicBezTo>
                    <a:pt x="15" y="606"/>
                    <a:pt x="12" y="620"/>
                    <a:pt x="14" y="631"/>
                  </a:cubicBezTo>
                  <a:cubicBezTo>
                    <a:pt x="17" y="642"/>
                    <a:pt x="20" y="649"/>
                    <a:pt x="26" y="656"/>
                  </a:cubicBezTo>
                  <a:cubicBezTo>
                    <a:pt x="27" y="657"/>
                    <a:pt x="30" y="659"/>
                    <a:pt x="32" y="660"/>
                  </a:cubicBezTo>
                  <a:cubicBezTo>
                    <a:pt x="31" y="672"/>
                    <a:pt x="31" y="681"/>
                    <a:pt x="32" y="689"/>
                  </a:cubicBezTo>
                  <a:cubicBezTo>
                    <a:pt x="33" y="695"/>
                    <a:pt x="34" y="700"/>
                    <a:pt x="35" y="704"/>
                  </a:cubicBezTo>
                  <a:cubicBezTo>
                    <a:pt x="39" y="717"/>
                    <a:pt x="44" y="724"/>
                    <a:pt x="54" y="731"/>
                  </a:cubicBezTo>
                  <a:cubicBezTo>
                    <a:pt x="53" y="744"/>
                    <a:pt x="54" y="753"/>
                    <a:pt x="57" y="761"/>
                  </a:cubicBezTo>
                  <a:cubicBezTo>
                    <a:pt x="65" y="780"/>
                    <a:pt x="75" y="794"/>
                    <a:pt x="82" y="799"/>
                  </a:cubicBezTo>
                  <a:cubicBezTo>
                    <a:pt x="83" y="799"/>
                    <a:pt x="84" y="800"/>
                    <a:pt x="85" y="800"/>
                  </a:cubicBezTo>
                  <a:cubicBezTo>
                    <a:pt x="88" y="812"/>
                    <a:pt x="93" y="823"/>
                    <a:pt x="100" y="831"/>
                  </a:cubicBezTo>
                  <a:cubicBezTo>
                    <a:pt x="107" y="840"/>
                    <a:pt x="112" y="846"/>
                    <a:pt x="121" y="852"/>
                  </a:cubicBezTo>
                  <a:cubicBezTo>
                    <a:pt x="123" y="853"/>
                    <a:pt x="132" y="858"/>
                    <a:pt x="137" y="860"/>
                  </a:cubicBezTo>
                  <a:cubicBezTo>
                    <a:pt x="135" y="854"/>
                    <a:pt x="134" y="849"/>
                    <a:pt x="136" y="849"/>
                  </a:cubicBezTo>
                  <a:close/>
                  <a:moveTo>
                    <a:pt x="288" y="569"/>
                  </a:moveTo>
                  <a:cubicBezTo>
                    <a:pt x="289" y="614"/>
                    <a:pt x="282" y="645"/>
                    <a:pt x="276" y="680"/>
                  </a:cubicBezTo>
                  <a:cubicBezTo>
                    <a:pt x="274" y="695"/>
                    <a:pt x="268" y="734"/>
                    <a:pt x="261" y="751"/>
                  </a:cubicBezTo>
                  <a:cubicBezTo>
                    <a:pt x="261" y="751"/>
                    <a:pt x="261" y="751"/>
                    <a:pt x="261" y="751"/>
                  </a:cubicBezTo>
                  <a:cubicBezTo>
                    <a:pt x="261" y="724"/>
                    <a:pt x="248" y="688"/>
                    <a:pt x="232" y="669"/>
                  </a:cubicBezTo>
                  <a:cubicBezTo>
                    <a:pt x="215" y="650"/>
                    <a:pt x="213" y="649"/>
                    <a:pt x="212" y="675"/>
                  </a:cubicBezTo>
                  <a:cubicBezTo>
                    <a:pt x="211" y="697"/>
                    <a:pt x="195" y="722"/>
                    <a:pt x="188" y="747"/>
                  </a:cubicBezTo>
                  <a:cubicBezTo>
                    <a:pt x="187" y="748"/>
                    <a:pt x="187" y="748"/>
                    <a:pt x="187" y="749"/>
                  </a:cubicBezTo>
                  <a:cubicBezTo>
                    <a:pt x="150" y="663"/>
                    <a:pt x="139" y="629"/>
                    <a:pt x="135" y="603"/>
                  </a:cubicBezTo>
                  <a:cubicBezTo>
                    <a:pt x="135" y="596"/>
                    <a:pt x="133" y="582"/>
                    <a:pt x="133" y="575"/>
                  </a:cubicBezTo>
                  <a:cubicBezTo>
                    <a:pt x="134" y="551"/>
                    <a:pt x="136" y="533"/>
                    <a:pt x="140" y="514"/>
                  </a:cubicBezTo>
                  <a:cubicBezTo>
                    <a:pt x="147" y="476"/>
                    <a:pt x="171" y="425"/>
                    <a:pt x="196" y="394"/>
                  </a:cubicBezTo>
                  <a:cubicBezTo>
                    <a:pt x="202" y="387"/>
                    <a:pt x="209" y="379"/>
                    <a:pt x="217" y="371"/>
                  </a:cubicBezTo>
                  <a:cubicBezTo>
                    <a:pt x="265" y="415"/>
                    <a:pt x="287" y="497"/>
                    <a:pt x="288" y="569"/>
                  </a:cubicBezTo>
                  <a:close/>
                  <a:moveTo>
                    <a:pt x="115" y="311"/>
                  </a:moveTo>
                  <a:cubicBezTo>
                    <a:pt x="99" y="311"/>
                    <a:pt x="77" y="322"/>
                    <a:pt x="79" y="342"/>
                  </a:cubicBezTo>
                  <a:cubicBezTo>
                    <a:pt x="70" y="341"/>
                    <a:pt x="63" y="321"/>
                    <a:pt x="63" y="313"/>
                  </a:cubicBezTo>
                  <a:cubicBezTo>
                    <a:pt x="63" y="303"/>
                    <a:pt x="67" y="293"/>
                    <a:pt x="80" y="287"/>
                  </a:cubicBezTo>
                  <a:cubicBezTo>
                    <a:pt x="82" y="286"/>
                    <a:pt x="90" y="287"/>
                    <a:pt x="98" y="287"/>
                  </a:cubicBezTo>
                  <a:cubicBezTo>
                    <a:pt x="99" y="287"/>
                    <a:pt x="101" y="288"/>
                    <a:pt x="102" y="288"/>
                  </a:cubicBezTo>
                  <a:cubicBezTo>
                    <a:pt x="105" y="288"/>
                    <a:pt x="106" y="288"/>
                    <a:pt x="109" y="287"/>
                  </a:cubicBezTo>
                  <a:cubicBezTo>
                    <a:pt x="111" y="287"/>
                    <a:pt x="111" y="285"/>
                    <a:pt x="109" y="284"/>
                  </a:cubicBezTo>
                  <a:cubicBezTo>
                    <a:pt x="105" y="282"/>
                    <a:pt x="98" y="281"/>
                    <a:pt x="92" y="279"/>
                  </a:cubicBezTo>
                  <a:cubicBezTo>
                    <a:pt x="82" y="276"/>
                    <a:pt x="70" y="265"/>
                    <a:pt x="65" y="256"/>
                  </a:cubicBezTo>
                  <a:cubicBezTo>
                    <a:pt x="60" y="248"/>
                    <a:pt x="55" y="233"/>
                    <a:pt x="60" y="222"/>
                  </a:cubicBezTo>
                  <a:cubicBezTo>
                    <a:pt x="70" y="232"/>
                    <a:pt x="83" y="240"/>
                    <a:pt x="95" y="245"/>
                  </a:cubicBezTo>
                  <a:cubicBezTo>
                    <a:pt x="100" y="247"/>
                    <a:pt x="104" y="241"/>
                    <a:pt x="94" y="236"/>
                  </a:cubicBezTo>
                  <a:cubicBezTo>
                    <a:pt x="82" y="230"/>
                    <a:pt x="65" y="220"/>
                    <a:pt x="56" y="203"/>
                  </a:cubicBezTo>
                  <a:cubicBezTo>
                    <a:pt x="45" y="183"/>
                    <a:pt x="47" y="163"/>
                    <a:pt x="54" y="152"/>
                  </a:cubicBezTo>
                  <a:cubicBezTo>
                    <a:pt x="66" y="178"/>
                    <a:pt x="88" y="205"/>
                    <a:pt x="95" y="208"/>
                  </a:cubicBezTo>
                  <a:cubicBezTo>
                    <a:pt x="97" y="208"/>
                    <a:pt x="98" y="206"/>
                    <a:pt x="98" y="204"/>
                  </a:cubicBezTo>
                  <a:cubicBezTo>
                    <a:pt x="93" y="198"/>
                    <a:pt x="74" y="170"/>
                    <a:pt x="68" y="161"/>
                  </a:cubicBezTo>
                  <a:cubicBezTo>
                    <a:pt x="65" y="156"/>
                    <a:pt x="58" y="138"/>
                    <a:pt x="57" y="132"/>
                  </a:cubicBezTo>
                  <a:cubicBezTo>
                    <a:pt x="56" y="125"/>
                    <a:pt x="56" y="118"/>
                    <a:pt x="57" y="110"/>
                  </a:cubicBezTo>
                  <a:cubicBezTo>
                    <a:pt x="58" y="97"/>
                    <a:pt x="64" y="88"/>
                    <a:pt x="72" y="76"/>
                  </a:cubicBezTo>
                  <a:cubicBezTo>
                    <a:pt x="70" y="94"/>
                    <a:pt x="73" y="107"/>
                    <a:pt x="77" y="125"/>
                  </a:cubicBezTo>
                  <a:cubicBezTo>
                    <a:pt x="78" y="133"/>
                    <a:pt x="91" y="160"/>
                    <a:pt x="98" y="164"/>
                  </a:cubicBezTo>
                  <a:cubicBezTo>
                    <a:pt x="99" y="164"/>
                    <a:pt x="100" y="163"/>
                    <a:pt x="100" y="160"/>
                  </a:cubicBezTo>
                  <a:cubicBezTo>
                    <a:pt x="100" y="159"/>
                    <a:pt x="99" y="156"/>
                    <a:pt x="98" y="154"/>
                  </a:cubicBezTo>
                  <a:cubicBezTo>
                    <a:pt x="94" y="144"/>
                    <a:pt x="86" y="126"/>
                    <a:pt x="84" y="117"/>
                  </a:cubicBezTo>
                  <a:cubicBezTo>
                    <a:pt x="82" y="102"/>
                    <a:pt x="80" y="72"/>
                    <a:pt x="84" y="56"/>
                  </a:cubicBezTo>
                  <a:cubicBezTo>
                    <a:pt x="86" y="50"/>
                    <a:pt x="92" y="32"/>
                    <a:pt x="99" y="25"/>
                  </a:cubicBezTo>
                  <a:cubicBezTo>
                    <a:pt x="100" y="56"/>
                    <a:pt x="98" y="76"/>
                    <a:pt x="111" y="106"/>
                  </a:cubicBezTo>
                  <a:cubicBezTo>
                    <a:pt x="117" y="120"/>
                    <a:pt x="119" y="125"/>
                    <a:pt x="122" y="139"/>
                  </a:cubicBezTo>
                  <a:cubicBezTo>
                    <a:pt x="124" y="148"/>
                    <a:pt x="126" y="166"/>
                    <a:pt x="127" y="173"/>
                  </a:cubicBezTo>
                  <a:cubicBezTo>
                    <a:pt x="128" y="183"/>
                    <a:pt x="135" y="177"/>
                    <a:pt x="134" y="175"/>
                  </a:cubicBezTo>
                  <a:cubicBezTo>
                    <a:pt x="134" y="172"/>
                    <a:pt x="132" y="163"/>
                    <a:pt x="131" y="154"/>
                  </a:cubicBezTo>
                  <a:cubicBezTo>
                    <a:pt x="138" y="139"/>
                    <a:pt x="142" y="130"/>
                    <a:pt x="158" y="120"/>
                  </a:cubicBezTo>
                  <a:cubicBezTo>
                    <a:pt x="172" y="110"/>
                    <a:pt x="198" y="118"/>
                    <a:pt x="203" y="135"/>
                  </a:cubicBezTo>
                  <a:cubicBezTo>
                    <a:pt x="173" y="125"/>
                    <a:pt x="162" y="166"/>
                    <a:pt x="167" y="190"/>
                  </a:cubicBezTo>
                  <a:cubicBezTo>
                    <a:pt x="171" y="205"/>
                    <a:pt x="180" y="221"/>
                    <a:pt x="183" y="234"/>
                  </a:cubicBezTo>
                  <a:cubicBezTo>
                    <a:pt x="184" y="240"/>
                    <a:pt x="203" y="268"/>
                    <a:pt x="211" y="277"/>
                  </a:cubicBezTo>
                  <a:cubicBezTo>
                    <a:pt x="198" y="291"/>
                    <a:pt x="183" y="308"/>
                    <a:pt x="166" y="330"/>
                  </a:cubicBezTo>
                  <a:cubicBezTo>
                    <a:pt x="152" y="318"/>
                    <a:pt x="131" y="311"/>
                    <a:pt x="115" y="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49" name="Freeform 237"/>
            <p:cNvSpPr>
              <a:spLocks/>
            </p:cNvSpPr>
            <p:nvPr/>
          </p:nvSpPr>
          <p:spPr bwMode="auto">
            <a:xfrm>
              <a:off x="14289088" y="2954338"/>
              <a:ext cx="23813" cy="33338"/>
            </a:xfrm>
            <a:custGeom>
              <a:avLst/>
              <a:gdLst>
                <a:gd name="T0" fmla="*/ 7 w 43"/>
                <a:gd name="T1" fmla="*/ 17 h 61"/>
                <a:gd name="T2" fmla="*/ 30 w 43"/>
                <a:gd name="T3" fmla="*/ 22 h 61"/>
                <a:gd name="T4" fmla="*/ 33 w 43"/>
                <a:gd name="T5" fmla="*/ 29 h 61"/>
                <a:gd name="T6" fmla="*/ 28 w 43"/>
                <a:gd name="T7" fmla="*/ 41 h 61"/>
                <a:gd name="T8" fmla="*/ 7 w 43"/>
                <a:gd name="T9" fmla="*/ 52 h 61"/>
                <a:gd name="T10" fmla="*/ 13 w 43"/>
                <a:gd name="T11" fmla="*/ 58 h 61"/>
                <a:gd name="T12" fmla="*/ 20 w 43"/>
                <a:gd name="T13" fmla="*/ 50 h 61"/>
                <a:gd name="T14" fmla="*/ 37 w 43"/>
                <a:gd name="T15" fmla="*/ 44 h 61"/>
                <a:gd name="T16" fmla="*/ 19 w 43"/>
                <a:gd name="T17" fmla="*/ 10 h 61"/>
                <a:gd name="T18" fmla="*/ 3 w 43"/>
                <a:gd name="T19" fmla="*/ 0 h 61"/>
                <a:gd name="T20" fmla="*/ 0 w 43"/>
                <a:gd name="T21" fmla="*/ 4 h 61"/>
                <a:gd name="T22" fmla="*/ 7 w 43"/>
                <a:gd name="T23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61">
                  <a:moveTo>
                    <a:pt x="7" y="17"/>
                  </a:moveTo>
                  <a:cubicBezTo>
                    <a:pt x="16" y="20"/>
                    <a:pt x="24" y="15"/>
                    <a:pt x="30" y="22"/>
                  </a:cubicBezTo>
                  <a:cubicBezTo>
                    <a:pt x="31" y="24"/>
                    <a:pt x="32" y="27"/>
                    <a:pt x="33" y="29"/>
                  </a:cubicBezTo>
                  <a:cubicBezTo>
                    <a:pt x="34" y="34"/>
                    <a:pt x="32" y="40"/>
                    <a:pt x="28" y="41"/>
                  </a:cubicBezTo>
                  <a:cubicBezTo>
                    <a:pt x="19" y="42"/>
                    <a:pt x="9" y="43"/>
                    <a:pt x="7" y="52"/>
                  </a:cubicBezTo>
                  <a:cubicBezTo>
                    <a:pt x="6" y="61"/>
                    <a:pt x="12" y="60"/>
                    <a:pt x="13" y="58"/>
                  </a:cubicBezTo>
                  <a:cubicBezTo>
                    <a:pt x="15" y="55"/>
                    <a:pt x="17" y="50"/>
                    <a:pt x="20" y="50"/>
                  </a:cubicBezTo>
                  <a:cubicBezTo>
                    <a:pt x="26" y="50"/>
                    <a:pt x="33" y="49"/>
                    <a:pt x="37" y="44"/>
                  </a:cubicBezTo>
                  <a:cubicBezTo>
                    <a:pt x="43" y="31"/>
                    <a:pt x="40" y="10"/>
                    <a:pt x="19" y="10"/>
                  </a:cubicBezTo>
                  <a:cubicBezTo>
                    <a:pt x="6" y="11"/>
                    <a:pt x="9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8"/>
                    <a:pt x="5" y="15"/>
                    <a:pt x="7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0" name="Freeform 238"/>
            <p:cNvSpPr>
              <a:spLocks/>
            </p:cNvSpPr>
            <p:nvPr/>
          </p:nvSpPr>
          <p:spPr bwMode="auto">
            <a:xfrm>
              <a:off x="14279563" y="2765425"/>
              <a:ext cx="3175" cy="4763"/>
            </a:xfrm>
            <a:custGeom>
              <a:avLst/>
              <a:gdLst>
                <a:gd name="T0" fmla="*/ 5 w 7"/>
                <a:gd name="T1" fmla="*/ 0 h 9"/>
                <a:gd name="T2" fmla="*/ 2 w 7"/>
                <a:gd name="T3" fmla="*/ 3 h 9"/>
                <a:gd name="T4" fmla="*/ 0 w 7"/>
                <a:gd name="T5" fmla="*/ 4 h 9"/>
                <a:gd name="T6" fmla="*/ 0 w 7"/>
                <a:gd name="T7" fmla="*/ 7 h 9"/>
                <a:gd name="T8" fmla="*/ 3 w 7"/>
                <a:gd name="T9" fmla="*/ 9 h 9"/>
                <a:gd name="T10" fmla="*/ 7 w 7"/>
                <a:gd name="T11" fmla="*/ 4 h 9"/>
                <a:gd name="T12" fmla="*/ 6 w 7"/>
                <a:gd name="T13" fmla="*/ 1 h 9"/>
                <a:gd name="T14" fmla="*/ 5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5" y="0"/>
                  </a:move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4" y="8"/>
                    <a:pt x="7" y="5"/>
                    <a:pt x="7" y="4"/>
                  </a:cubicBezTo>
                  <a:cubicBezTo>
                    <a:pt x="7" y="3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1" name="Freeform 239"/>
            <p:cNvSpPr>
              <a:spLocks/>
            </p:cNvSpPr>
            <p:nvPr/>
          </p:nvSpPr>
          <p:spPr bwMode="auto">
            <a:xfrm>
              <a:off x="14031913" y="2670175"/>
              <a:ext cx="4763" cy="3175"/>
            </a:xfrm>
            <a:custGeom>
              <a:avLst/>
              <a:gdLst>
                <a:gd name="T0" fmla="*/ 6 w 8"/>
                <a:gd name="T1" fmla="*/ 1 h 7"/>
                <a:gd name="T2" fmla="*/ 4 w 8"/>
                <a:gd name="T3" fmla="*/ 0 h 7"/>
                <a:gd name="T4" fmla="*/ 1 w 8"/>
                <a:gd name="T5" fmla="*/ 4 h 7"/>
                <a:gd name="T6" fmla="*/ 2 w 8"/>
                <a:gd name="T7" fmla="*/ 7 h 7"/>
                <a:gd name="T8" fmla="*/ 7 w 8"/>
                <a:gd name="T9" fmla="*/ 5 h 7"/>
                <a:gd name="T10" fmla="*/ 8 w 8"/>
                <a:gd name="T11" fmla="*/ 3 h 7"/>
                <a:gd name="T12" fmla="*/ 6 w 8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6" y="1"/>
                  </a:moveTo>
                  <a:cubicBezTo>
                    <a:pt x="5" y="1"/>
                    <a:pt x="5" y="0"/>
                    <a:pt x="4" y="0"/>
                  </a:cubicBezTo>
                  <a:cubicBezTo>
                    <a:pt x="3" y="0"/>
                    <a:pt x="1" y="3"/>
                    <a:pt x="1" y="4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3" y="7"/>
                    <a:pt x="7" y="6"/>
                    <a:pt x="7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2"/>
                    <a:pt x="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2" name="Freeform 240"/>
            <p:cNvSpPr>
              <a:spLocks/>
            </p:cNvSpPr>
            <p:nvPr/>
          </p:nvSpPr>
          <p:spPr bwMode="auto">
            <a:xfrm>
              <a:off x="14038263" y="2665413"/>
              <a:ext cx="4763" cy="6350"/>
            </a:xfrm>
            <a:custGeom>
              <a:avLst/>
              <a:gdLst>
                <a:gd name="T0" fmla="*/ 5 w 8"/>
                <a:gd name="T1" fmla="*/ 4 h 11"/>
                <a:gd name="T2" fmla="*/ 3 w 8"/>
                <a:gd name="T3" fmla="*/ 0 h 11"/>
                <a:gd name="T4" fmla="*/ 1 w 8"/>
                <a:gd name="T5" fmla="*/ 5 h 11"/>
                <a:gd name="T6" fmla="*/ 5 w 8"/>
                <a:gd name="T7" fmla="*/ 10 h 11"/>
                <a:gd name="T8" fmla="*/ 8 w 8"/>
                <a:gd name="T9" fmla="*/ 7 h 11"/>
                <a:gd name="T10" fmla="*/ 5 w 8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5" y="4"/>
                  </a:moveTo>
                  <a:cubicBezTo>
                    <a:pt x="4" y="3"/>
                    <a:pt x="4" y="0"/>
                    <a:pt x="3" y="0"/>
                  </a:cubicBezTo>
                  <a:cubicBezTo>
                    <a:pt x="1" y="0"/>
                    <a:pt x="0" y="4"/>
                    <a:pt x="1" y="5"/>
                  </a:cubicBezTo>
                  <a:cubicBezTo>
                    <a:pt x="1" y="7"/>
                    <a:pt x="3" y="11"/>
                    <a:pt x="5" y="10"/>
                  </a:cubicBezTo>
                  <a:cubicBezTo>
                    <a:pt x="6" y="9"/>
                    <a:pt x="7" y="8"/>
                    <a:pt x="8" y="7"/>
                  </a:cubicBezTo>
                  <a:cubicBezTo>
                    <a:pt x="8" y="5"/>
                    <a:pt x="5" y="5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3" name="Freeform 241"/>
            <p:cNvSpPr>
              <a:spLocks/>
            </p:cNvSpPr>
            <p:nvPr/>
          </p:nvSpPr>
          <p:spPr bwMode="auto">
            <a:xfrm>
              <a:off x="14044613" y="2662238"/>
              <a:ext cx="6350" cy="3175"/>
            </a:xfrm>
            <a:custGeom>
              <a:avLst/>
              <a:gdLst>
                <a:gd name="T0" fmla="*/ 7 w 10"/>
                <a:gd name="T1" fmla="*/ 4 h 8"/>
                <a:gd name="T2" fmla="*/ 4 w 10"/>
                <a:gd name="T3" fmla="*/ 1 h 8"/>
                <a:gd name="T4" fmla="*/ 0 w 10"/>
                <a:gd name="T5" fmla="*/ 3 h 8"/>
                <a:gd name="T6" fmla="*/ 1 w 10"/>
                <a:gd name="T7" fmla="*/ 5 h 8"/>
                <a:gd name="T8" fmla="*/ 6 w 10"/>
                <a:gd name="T9" fmla="*/ 8 h 8"/>
                <a:gd name="T10" fmla="*/ 9 w 10"/>
                <a:gd name="T11" fmla="*/ 7 h 8"/>
                <a:gd name="T12" fmla="*/ 7 w 1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7" y="4"/>
                  </a:moveTo>
                  <a:cubicBezTo>
                    <a:pt x="5" y="3"/>
                    <a:pt x="5" y="3"/>
                    <a:pt x="4" y="1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10" y="5"/>
                    <a:pt x="8" y="4"/>
                    <a:pt x="7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4" name="Freeform 242"/>
            <p:cNvSpPr>
              <a:spLocks/>
            </p:cNvSpPr>
            <p:nvPr/>
          </p:nvSpPr>
          <p:spPr bwMode="auto">
            <a:xfrm>
              <a:off x="14058900" y="2636838"/>
              <a:ext cx="34925" cy="23813"/>
            </a:xfrm>
            <a:custGeom>
              <a:avLst/>
              <a:gdLst>
                <a:gd name="T0" fmla="*/ 63 w 64"/>
                <a:gd name="T1" fmla="*/ 3 h 44"/>
                <a:gd name="T2" fmla="*/ 59 w 64"/>
                <a:gd name="T3" fmla="*/ 0 h 44"/>
                <a:gd name="T4" fmla="*/ 53 w 64"/>
                <a:gd name="T5" fmla="*/ 10 h 44"/>
                <a:gd name="T6" fmla="*/ 52 w 64"/>
                <a:gd name="T7" fmla="*/ 31 h 44"/>
                <a:gd name="T8" fmla="*/ 34 w 64"/>
                <a:gd name="T9" fmla="*/ 31 h 44"/>
                <a:gd name="T10" fmla="*/ 17 w 64"/>
                <a:gd name="T11" fmla="*/ 32 h 44"/>
                <a:gd name="T12" fmla="*/ 3 w 64"/>
                <a:gd name="T13" fmla="*/ 38 h 44"/>
                <a:gd name="T14" fmla="*/ 9 w 64"/>
                <a:gd name="T15" fmla="*/ 42 h 44"/>
                <a:gd name="T16" fmla="*/ 31 w 64"/>
                <a:gd name="T17" fmla="*/ 38 h 44"/>
                <a:gd name="T18" fmla="*/ 63 w 64"/>
                <a:gd name="T19" fmla="*/ 29 h 44"/>
                <a:gd name="T20" fmla="*/ 62 w 64"/>
                <a:gd name="T21" fmla="*/ 11 h 44"/>
                <a:gd name="T22" fmla="*/ 63 w 64"/>
                <a:gd name="T2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44">
                  <a:moveTo>
                    <a:pt x="63" y="3"/>
                  </a:moveTo>
                  <a:cubicBezTo>
                    <a:pt x="64" y="0"/>
                    <a:pt x="61" y="0"/>
                    <a:pt x="59" y="0"/>
                  </a:cubicBezTo>
                  <a:cubicBezTo>
                    <a:pt x="56" y="0"/>
                    <a:pt x="53" y="6"/>
                    <a:pt x="53" y="10"/>
                  </a:cubicBezTo>
                  <a:cubicBezTo>
                    <a:pt x="53" y="15"/>
                    <a:pt x="58" y="25"/>
                    <a:pt x="52" y="31"/>
                  </a:cubicBezTo>
                  <a:cubicBezTo>
                    <a:pt x="47" y="36"/>
                    <a:pt x="40" y="34"/>
                    <a:pt x="34" y="31"/>
                  </a:cubicBezTo>
                  <a:cubicBezTo>
                    <a:pt x="31" y="29"/>
                    <a:pt x="20" y="31"/>
                    <a:pt x="17" y="32"/>
                  </a:cubicBezTo>
                  <a:cubicBezTo>
                    <a:pt x="12" y="35"/>
                    <a:pt x="9" y="36"/>
                    <a:pt x="3" y="38"/>
                  </a:cubicBezTo>
                  <a:cubicBezTo>
                    <a:pt x="0" y="40"/>
                    <a:pt x="6" y="43"/>
                    <a:pt x="9" y="42"/>
                  </a:cubicBezTo>
                  <a:cubicBezTo>
                    <a:pt x="13" y="41"/>
                    <a:pt x="27" y="35"/>
                    <a:pt x="31" y="38"/>
                  </a:cubicBezTo>
                  <a:cubicBezTo>
                    <a:pt x="42" y="44"/>
                    <a:pt x="59" y="41"/>
                    <a:pt x="63" y="29"/>
                  </a:cubicBezTo>
                  <a:cubicBezTo>
                    <a:pt x="64" y="25"/>
                    <a:pt x="63" y="15"/>
                    <a:pt x="62" y="11"/>
                  </a:cubicBezTo>
                  <a:cubicBezTo>
                    <a:pt x="61" y="7"/>
                    <a:pt x="63" y="5"/>
                    <a:pt x="6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5" name="Freeform 243"/>
            <p:cNvSpPr>
              <a:spLocks/>
            </p:cNvSpPr>
            <p:nvPr/>
          </p:nvSpPr>
          <p:spPr bwMode="auto">
            <a:xfrm>
              <a:off x="14049375" y="2659063"/>
              <a:ext cx="6350" cy="3175"/>
            </a:xfrm>
            <a:custGeom>
              <a:avLst/>
              <a:gdLst>
                <a:gd name="T0" fmla="*/ 7 w 12"/>
                <a:gd name="T1" fmla="*/ 2 h 7"/>
                <a:gd name="T2" fmla="*/ 3 w 12"/>
                <a:gd name="T3" fmla="*/ 0 h 7"/>
                <a:gd name="T4" fmla="*/ 1 w 12"/>
                <a:gd name="T5" fmla="*/ 4 h 7"/>
                <a:gd name="T6" fmla="*/ 4 w 12"/>
                <a:gd name="T7" fmla="*/ 6 h 7"/>
                <a:gd name="T8" fmla="*/ 10 w 12"/>
                <a:gd name="T9" fmla="*/ 6 h 7"/>
                <a:gd name="T10" fmla="*/ 12 w 12"/>
                <a:gd name="T11" fmla="*/ 5 h 7"/>
                <a:gd name="T12" fmla="*/ 11 w 12"/>
                <a:gd name="T13" fmla="*/ 2 h 7"/>
                <a:gd name="T14" fmla="*/ 7 w 12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7" y="2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2" y="6"/>
                    <a:pt x="4" y="6"/>
                  </a:cubicBezTo>
                  <a:cubicBezTo>
                    <a:pt x="5" y="6"/>
                    <a:pt x="9" y="7"/>
                    <a:pt x="10" y="6"/>
                  </a:cubicBezTo>
                  <a:cubicBezTo>
                    <a:pt x="11" y="6"/>
                    <a:pt x="11" y="6"/>
                    <a:pt x="12" y="5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0" y="2"/>
                    <a:pt x="8" y="2"/>
                    <a:pt x="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6" name="Freeform 244"/>
            <p:cNvSpPr>
              <a:spLocks noEditPoints="1"/>
            </p:cNvSpPr>
            <p:nvPr/>
          </p:nvSpPr>
          <p:spPr bwMode="auto">
            <a:xfrm>
              <a:off x="13542963" y="3302000"/>
              <a:ext cx="77788" cy="74613"/>
            </a:xfrm>
            <a:custGeom>
              <a:avLst/>
              <a:gdLst>
                <a:gd name="T0" fmla="*/ 66 w 139"/>
                <a:gd name="T1" fmla="*/ 0 h 133"/>
                <a:gd name="T2" fmla="*/ 19 w 139"/>
                <a:gd name="T3" fmla="*/ 20 h 133"/>
                <a:gd name="T4" fmla="*/ 0 w 139"/>
                <a:gd name="T5" fmla="*/ 67 h 133"/>
                <a:gd name="T6" fmla="*/ 19 w 139"/>
                <a:gd name="T7" fmla="*/ 114 h 133"/>
                <a:gd name="T8" fmla="*/ 66 w 139"/>
                <a:gd name="T9" fmla="*/ 133 h 133"/>
                <a:gd name="T10" fmla="*/ 113 w 139"/>
                <a:gd name="T11" fmla="*/ 114 h 133"/>
                <a:gd name="T12" fmla="*/ 113 w 139"/>
                <a:gd name="T13" fmla="*/ 20 h 133"/>
                <a:gd name="T14" fmla="*/ 66 w 139"/>
                <a:gd name="T15" fmla="*/ 0 h 133"/>
                <a:gd name="T16" fmla="*/ 95 w 139"/>
                <a:gd name="T17" fmla="*/ 95 h 133"/>
                <a:gd name="T18" fmla="*/ 66 w 139"/>
                <a:gd name="T19" fmla="*/ 107 h 133"/>
                <a:gd name="T20" fmla="*/ 38 w 139"/>
                <a:gd name="T21" fmla="*/ 95 h 133"/>
                <a:gd name="T22" fmla="*/ 26 w 139"/>
                <a:gd name="T23" fmla="*/ 67 h 133"/>
                <a:gd name="T24" fmla="*/ 38 w 139"/>
                <a:gd name="T25" fmla="*/ 38 h 133"/>
                <a:gd name="T26" fmla="*/ 66 w 139"/>
                <a:gd name="T27" fmla="*/ 27 h 133"/>
                <a:gd name="T28" fmla="*/ 95 w 139"/>
                <a:gd name="T29" fmla="*/ 38 h 133"/>
                <a:gd name="T30" fmla="*/ 95 w 139"/>
                <a:gd name="T31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133">
                  <a:moveTo>
                    <a:pt x="66" y="0"/>
                  </a:moveTo>
                  <a:cubicBezTo>
                    <a:pt x="49" y="0"/>
                    <a:pt x="32" y="7"/>
                    <a:pt x="19" y="20"/>
                  </a:cubicBezTo>
                  <a:cubicBezTo>
                    <a:pt x="7" y="32"/>
                    <a:pt x="0" y="49"/>
                    <a:pt x="0" y="67"/>
                  </a:cubicBezTo>
                  <a:cubicBezTo>
                    <a:pt x="0" y="84"/>
                    <a:pt x="7" y="101"/>
                    <a:pt x="19" y="114"/>
                  </a:cubicBezTo>
                  <a:cubicBezTo>
                    <a:pt x="32" y="126"/>
                    <a:pt x="49" y="133"/>
                    <a:pt x="66" y="133"/>
                  </a:cubicBezTo>
                  <a:cubicBezTo>
                    <a:pt x="84" y="133"/>
                    <a:pt x="101" y="126"/>
                    <a:pt x="113" y="114"/>
                  </a:cubicBezTo>
                  <a:cubicBezTo>
                    <a:pt x="139" y="88"/>
                    <a:pt x="139" y="46"/>
                    <a:pt x="113" y="20"/>
                  </a:cubicBezTo>
                  <a:cubicBezTo>
                    <a:pt x="101" y="7"/>
                    <a:pt x="84" y="0"/>
                    <a:pt x="66" y="0"/>
                  </a:cubicBezTo>
                  <a:close/>
                  <a:moveTo>
                    <a:pt x="95" y="95"/>
                  </a:moveTo>
                  <a:cubicBezTo>
                    <a:pt x="87" y="103"/>
                    <a:pt x="77" y="107"/>
                    <a:pt x="66" y="107"/>
                  </a:cubicBezTo>
                  <a:cubicBezTo>
                    <a:pt x="56" y="107"/>
                    <a:pt x="46" y="103"/>
                    <a:pt x="38" y="95"/>
                  </a:cubicBezTo>
                  <a:cubicBezTo>
                    <a:pt x="30" y="88"/>
                    <a:pt x="26" y="77"/>
                    <a:pt x="26" y="67"/>
                  </a:cubicBezTo>
                  <a:cubicBezTo>
                    <a:pt x="26" y="56"/>
                    <a:pt x="30" y="46"/>
                    <a:pt x="38" y="38"/>
                  </a:cubicBezTo>
                  <a:cubicBezTo>
                    <a:pt x="46" y="31"/>
                    <a:pt x="56" y="27"/>
                    <a:pt x="66" y="27"/>
                  </a:cubicBezTo>
                  <a:cubicBezTo>
                    <a:pt x="77" y="27"/>
                    <a:pt x="87" y="31"/>
                    <a:pt x="95" y="38"/>
                  </a:cubicBezTo>
                  <a:cubicBezTo>
                    <a:pt x="110" y="54"/>
                    <a:pt x="110" y="79"/>
                    <a:pt x="95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7" name="Freeform 245"/>
            <p:cNvSpPr>
              <a:spLocks/>
            </p:cNvSpPr>
            <p:nvPr/>
          </p:nvSpPr>
          <p:spPr bwMode="auto">
            <a:xfrm>
              <a:off x="13796963" y="3213100"/>
              <a:ext cx="784225" cy="311150"/>
            </a:xfrm>
            <a:custGeom>
              <a:avLst/>
              <a:gdLst>
                <a:gd name="T0" fmla="*/ 1364 w 1400"/>
                <a:gd name="T1" fmla="*/ 347 h 555"/>
                <a:gd name="T2" fmla="*/ 1253 w 1400"/>
                <a:gd name="T3" fmla="*/ 393 h 555"/>
                <a:gd name="T4" fmla="*/ 1160 w 1400"/>
                <a:gd name="T5" fmla="*/ 170 h 555"/>
                <a:gd name="T6" fmla="*/ 1372 w 1400"/>
                <a:gd name="T7" fmla="*/ 48 h 555"/>
                <a:gd name="T8" fmla="*/ 1377 w 1400"/>
                <a:gd name="T9" fmla="*/ 15 h 555"/>
                <a:gd name="T10" fmla="*/ 1344 w 1400"/>
                <a:gd name="T11" fmla="*/ 10 h 555"/>
                <a:gd name="T12" fmla="*/ 1124 w 1400"/>
                <a:gd name="T13" fmla="*/ 134 h 555"/>
                <a:gd name="T14" fmla="*/ 1120 w 1400"/>
                <a:gd name="T15" fmla="*/ 135 h 555"/>
                <a:gd name="T16" fmla="*/ 1117 w 1400"/>
                <a:gd name="T17" fmla="*/ 137 h 555"/>
                <a:gd name="T18" fmla="*/ 700 w 1400"/>
                <a:gd name="T19" fmla="*/ 219 h 555"/>
                <a:gd name="T20" fmla="*/ 283 w 1400"/>
                <a:gd name="T21" fmla="*/ 137 h 555"/>
                <a:gd name="T22" fmla="*/ 280 w 1400"/>
                <a:gd name="T23" fmla="*/ 135 h 555"/>
                <a:gd name="T24" fmla="*/ 276 w 1400"/>
                <a:gd name="T25" fmla="*/ 134 h 555"/>
                <a:gd name="T26" fmla="*/ 52 w 1400"/>
                <a:gd name="T27" fmla="*/ 7 h 555"/>
                <a:gd name="T28" fmla="*/ 19 w 1400"/>
                <a:gd name="T29" fmla="*/ 12 h 555"/>
                <a:gd name="T30" fmla="*/ 24 w 1400"/>
                <a:gd name="T31" fmla="*/ 45 h 555"/>
                <a:gd name="T32" fmla="*/ 240 w 1400"/>
                <a:gd name="T33" fmla="*/ 170 h 555"/>
                <a:gd name="T34" fmla="*/ 147 w 1400"/>
                <a:gd name="T35" fmla="*/ 393 h 555"/>
                <a:gd name="T36" fmla="*/ 36 w 1400"/>
                <a:gd name="T37" fmla="*/ 347 h 555"/>
                <a:gd name="T38" fmla="*/ 5 w 1400"/>
                <a:gd name="T39" fmla="*/ 359 h 555"/>
                <a:gd name="T40" fmla="*/ 18 w 1400"/>
                <a:gd name="T41" fmla="*/ 390 h 555"/>
                <a:gd name="T42" fmla="*/ 285 w 1400"/>
                <a:gd name="T43" fmla="*/ 501 h 555"/>
                <a:gd name="T44" fmla="*/ 294 w 1400"/>
                <a:gd name="T45" fmla="*/ 502 h 555"/>
                <a:gd name="T46" fmla="*/ 315 w 1400"/>
                <a:gd name="T47" fmla="*/ 488 h 555"/>
                <a:gd name="T48" fmla="*/ 303 w 1400"/>
                <a:gd name="T49" fmla="*/ 457 h 555"/>
                <a:gd name="T50" fmla="*/ 191 w 1400"/>
                <a:gd name="T51" fmla="*/ 411 h 555"/>
                <a:gd name="T52" fmla="*/ 283 w 1400"/>
                <a:gd name="T53" fmla="*/ 188 h 555"/>
                <a:gd name="T54" fmla="*/ 676 w 1400"/>
                <a:gd name="T55" fmla="*/ 266 h 555"/>
                <a:gd name="T56" fmla="*/ 676 w 1400"/>
                <a:gd name="T57" fmla="*/ 507 h 555"/>
                <a:gd name="T58" fmla="*/ 556 w 1400"/>
                <a:gd name="T59" fmla="*/ 507 h 555"/>
                <a:gd name="T60" fmla="*/ 532 w 1400"/>
                <a:gd name="T61" fmla="*/ 531 h 555"/>
                <a:gd name="T62" fmla="*/ 556 w 1400"/>
                <a:gd name="T63" fmla="*/ 555 h 555"/>
                <a:gd name="T64" fmla="*/ 844 w 1400"/>
                <a:gd name="T65" fmla="*/ 555 h 555"/>
                <a:gd name="T66" fmla="*/ 868 w 1400"/>
                <a:gd name="T67" fmla="*/ 531 h 555"/>
                <a:gd name="T68" fmla="*/ 844 w 1400"/>
                <a:gd name="T69" fmla="*/ 507 h 555"/>
                <a:gd name="T70" fmla="*/ 724 w 1400"/>
                <a:gd name="T71" fmla="*/ 507 h 555"/>
                <a:gd name="T72" fmla="*/ 724 w 1400"/>
                <a:gd name="T73" fmla="*/ 265 h 555"/>
                <a:gd name="T74" fmla="*/ 1117 w 1400"/>
                <a:gd name="T75" fmla="*/ 188 h 555"/>
                <a:gd name="T76" fmla="*/ 1209 w 1400"/>
                <a:gd name="T77" fmla="*/ 411 h 555"/>
                <a:gd name="T78" fmla="*/ 1097 w 1400"/>
                <a:gd name="T79" fmla="*/ 457 h 555"/>
                <a:gd name="T80" fmla="*/ 1085 w 1400"/>
                <a:gd name="T81" fmla="*/ 488 h 555"/>
                <a:gd name="T82" fmla="*/ 1106 w 1400"/>
                <a:gd name="T83" fmla="*/ 502 h 555"/>
                <a:gd name="T84" fmla="*/ 1115 w 1400"/>
                <a:gd name="T85" fmla="*/ 501 h 555"/>
                <a:gd name="T86" fmla="*/ 1382 w 1400"/>
                <a:gd name="T87" fmla="*/ 390 h 555"/>
                <a:gd name="T88" fmla="*/ 1395 w 1400"/>
                <a:gd name="T89" fmla="*/ 359 h 555"/>
                <a:gd name="T90" fmla="*/ 1364 w 1400"/>
                <a:gd name="T91" fmla="*/ 347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0" h="555">
                  <a:moveTo>
                    <a:pt x="1364" y="347"/>
                  </a:moveTo>
                  <a:cubicBezTo>
                    <a:pt x="1253" y="393"/>
                    <a:pt x="1253" y="393"/>
                    <a:pt x="1253" y="393"/>
                  </a:cubicBezTo>
                  <a:cubicBezTo>
                    <a:pt x="1160" y="170"/>
                    <a:pt x="1160" y="170"/>
                    <a:pt x="1160" y="170"/>
                  </a:cubicBezTo>
                  <a:cubicBezTo>
                    <a:pt x="1234" y="137"/>
                    <a:pt x="1305" y="97"/>
                    <a:pt x="1372" y="48"/>
                  </a:cubicBezTo>
                  <a:cubicBezTo>
                    <a:pt x="1383" y="40"/>
                    <a:pt x="1385" y="26"/>
                    <a:pt x="1377" y="15"/>
                  </a:cubicBezTo>
                  <a:cubicBezTo>
                    <a:pt x="1370" y="4"/>
                    <a:pt x="1355" y="2"/>
                    <a:pt x="1344" y="10"/>
                  </a:cubicBezTo>
                  <a:cubicBezTo>
                    <a:pt x="1275" y="60"/>
                    <a:pt x="1201" y="102"/>
                    <a:pt x="1124" y="134"/>
                  </a:cubicBezTo>
                  <a:cubicBezTo>
                    <a:pt x="1122" y="134"/>
                    <a:pt x="1121" y="135"/>
                    <a:pt x="1120" y="135"/>
                  </a:cubicBezTo>
                  <a:cubicBezTo>
                    <a:pt x="1119" y="136"/>
                    <a:pt x="1118" y="136"/>
                    <a:pt x="1117" y="137"/>
                  </a:cubicBezTo>
                  <a:cubicBezTo>
                    <a:pt x="986" y="191"/>
                    <a:pt x="845" y="219"/>
                    <a:pt x="700" y="219"/>
                  </a:cubicBezTo>
                  <a:cubicBezTo>
                    <a:pt x="555" y="219"/>
                    <a:pt x="414" y="191"/>
                    <a:pt x="283" y="137"/>
                  </a:cubicBezTo>
                  <a:cubicBezTo>
                    <a:pt x="282" y="136"/>
                    <a:pt x="281" y="136"/>
                    <a:pt x="280" y="135"/>
                  </a:cubicBezTo>
                  <a:cubicBezTo>
                    <a:pt x="278" y="135"/>
                    <a:pt x="277" y="134"/>
                    <a:pt x="276" y="134"/>
                  </a:cubicBezTo>
                  <a:cubicBezTo>
                    <a:pt x="197" y="101"/>
                    <a:pt x="122" y="59"/>
                    <a:pt x="52" y="7"/>
                  </a:cubicBezTo>
                  <a:cubicBezTo>
                    <a:pt x="42" y="0"/>
                    <a:pt x="27" y="2"/>
                    <a:pt x="19" y="12"/>
                  </a:cubicBezTo>
                  <a:cubicBezTo>
                    <a:pt x="11" y="23"/>
                    <a:pt x="14" y="38"/>
                    <a:pt x="24" y="45"/>
                  </a:cubicBezTo>
                  <a:cubicBezTo>
                    <a:pt x="92" y="95"/>
                    <a:pt x="164" y="137"/>
                    <a:pt x="240" y="170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36" y="347"/>
                    <a:pt x="36" y="347"/>
                    <a:pt x="36" y="347"/>
                  </a:cubicBezTo>
                  <a:cubicBezTo>
                    <a:pt x="24" y="342"/>
                    <a:pt x="10" y="347"/>
                    <a:pt x="5" y="359"/>
                  </a:cubicBezTo>
                  <a:cubicBezTo>
                    <a:pt x="0" y="371"/>
                    <a:pt x="6" y="385"/>
                    <a:pt x="18" y="390"/>
                  </a:cubicBezTo>
                  <a:cubicBezTo>
                    <a:pt x="285" y="501"/>
                    <a:pt x="285" y="501"/>
                    <a:pt x="285" y="501"/>
                  </a:cubicBezTo>
                  <a:cubicBezTo>
                    <a:pt x="288" y="502"/>
                    <a:pt x="291" y="502"/>
                    <a:pt x="294" y="502"/>
                  </a:cubicBezTo>
                  <a:cubicBezTo>
                    <a:pt x="303" y="502"/>
                    <a:pt x="312" y="497"/>
                    <a:pt x="315" y="488"/>
                  </a:cubicBezTo>
                  <a:cubicBezTo>
                    <a:pt x="320" y="476"/>
                    <a:pt x="315" y="462"/>
                    <a:pt x="303" y="457"/>
                  </a:cubicBezTo>
                  <a:cubicBezTo>
                    <a:pt x="191" y="411"/>
                    <a:pt x="191" y="411"/>
                    <a:pt x="191" y="411"/>
                  </a:cubicBezTo>
                  <a:cubicBezTo>
                    <a:pt x="283" y="188"/>
                    <a:pt x="283" y="188"/>
                    <a:pt x="283" y="188"/>
                  </a:cubicBezTo>
                  <a:cubicBezTo>
                    <a:pt x="408" y="237"/>
                    <a:pt x="540" y="263"/>
                    <a:pt x="676" y="266"/>
                  </a:cubicBezTo>
                  <a:cubicBezTo>
                    <a:pt x="676" y="507"/>
                    <a:pt x="676" y="507"/>
                    <a:pt x="676" y="507"/>
                  </a:cubicBezTo>
                  <a:cubicBezTo>
                    <a:pt x="556" y="507"/>
                    <a:pt x="556" y="507"/>
                    <a:pt x="556" y="507"/>
                  </a:cubicBezTo>
                  <a:cubicBezTo>
                    <a:pt x="543" y="507"/>
                    <a:pt x="532" y="518"/>
                    <a:pt x="532" y="531"/>
                  </a:cubicBezTo>
                  <a:cubicBezTo>
                    <a:pt x="532" y="544"/>
                    <a:pt x="543" y="555"/>
                    <a:pt x="556" y="555"/>
                  </a:cubicBezTo>
                  <a:cubicBezTo>
                    <a:pt x="844" y="555"/>
                    <a:pt x="844" y="555"/>
                    <a:pt x="844" y="555"/>
                  </a:cubicBezTo>
                  <a:cubicBezTo>
                    <a:pt x="857" y="555"/>
                    <a:pt x="868" y="544"/>
                    <a:pt x="868" y="531"/>
                  </a:cubicBezTo>
                  <a:cubicBezTo>
                    <a:pt x="868" y="518"/>
                    <a:pt x="857" y="507"/>
                    <a:pt x="844" y="507"/>
                  </a:cubicBezTo>
                  <a:cubicBezTo>
                    <a:pt x="724" y="507"/>
                    <a:pt x="724" y="507"/>
                    <a:pt x="724" y="507"/>
                  </a:cubicBezTo>
                  <a:cubicBezTo>
                    <a:pt x="724" y="265"/>
                    <a:pt x="724" y="265"/>
                    <a:pt x="724" y="265"/>
                  </a:cubicBezTo>
                  <a:cubicBezTo>
                    <a:pt x="860" y="263"/>
                    <a:pt x="992" y="236"/>
                    <a:pt x="1117" y="188"/>
                  </a:cubicBezTo>
                  <a:cubicBezTo>
                    <a:pt x="1209" y="411"/>
                    <a:pt x="1209" y="411"/>
                    <a:pt x="1209" y="411"/>
                  </a:cubicBezTo>
                  <a:cubicBezTo>
                    <a:pt x="1097" y="457"/>
                    <a:pt x="1097" y="457"/>
                    <a:pt x="1097" y="457"/>
                  </a:cubicBezTo>
                  <a:cubicBezTo>
                    <a:pt x="1085" y="462"/>
                    <a:pt x="1080" y="476"/>
                    <a:pt x="1085" y="488"/>
                  </a:cubicBezTo>
                  <a:cubicBezTo>
                    <a:pt x="1088" y="497"/>
                    <a:pt x="1097" y="502"/>
                    <a:pt x="1106" y="502"/>
                  </a:cubicBezTo>
                  <a:cubicBezTo>
                    <a:pt x="1109" y="502"/>
                    <a:pt x="1112" y="502"/>
                    <a:pt x="1115" y="501"/>
                  </a:cubicBezTo>
                  <a:cubicBezTo>
                    <a:pt x="1382" y="390"/>
                    <a:pt x="1382" y="390"/>
                    <a:pt x="1382" y="390"/>
                  </a:cubicBezTo>
                  <a:cubicBezTo>
                    <a:pt x="1394" y="385"/>
                    <a:pt x="1400" y="371"/>
                    <a:pt x="1395" y="359"/>
                  </a:cubicBezTo>
                  <a:cubicBezTo>
                    <a:pt x="1390" y="347"/>
                    <a:pt x="1376" y="342"/>
                    <a:pt x="1364" y="3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8" name="Freeform 246"/>
            <p:cNvSpPr>
              <a:spLocks/>
            </p:cNvSpPr>
            <p:nvPr/>
          </p:nvSpPr>
          <p:spPr bwMode="auto">
            <a:xfrm>
              <a:off x="14216063" y="2730500"/>
              <a:ext cx="1588" cy="3175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3 h 6"/>
                <a:gd name="T4" fmla="*/ 3 w 3"/>
                <a:gd name="T5" fmla="*/ 5 h 6"/>
                <a:gd name="T6" fmla="*/ 3 w 3"/>
                <a:gd name="T7" fmla="*/ 1 h 6"/>
                <a:gd name="T8" fmla="*/ 0 w 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2" y="6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59" name="Freeform 247"/>
            <p:cNvSpPr>
              <a:spLocks/>
            </p:cNvSpPr>
            <p:nvPr/>
          </p:nvSpPr>
          <p:spPr bwMode="auto">
            <a:xfrm>
              <a:off x="13796963" y="1917700"/>
              <a:ext cx="784225" cy="306388"/>
            </a:xfrm>
            <a:custGeom>
              <a:avLst/>
              <a:gdLst>
                <a:gd name="T0" fmla="*/ 27 w 1400"/>
                <a:gd name="T1" fmla="*/ 209 h 548"/>
                <a:gd name="T2" fmla="*/ 36 w 1400"/>
                <a:gd name="T3" fmla="*/ 208 h 548"/>
                <a:gd name="T4" fmla="*/ 147 w 1400"/>
                <a:gd name="T5" fmla="*/ 161 h 548"/>
                <a:gd name="T6" fmla="*/ 240 w 1400"/>
                <a:gd name="T7" fmla="*/ 384 h 548"/>
                <a:gd name="T8" fmla="*/ 31 w 1400"/>
                <a:gd name="T9" fmla="*/ 504 h 548"/>
                <a:gd name="T10" fmla="*/ 25 w 1400"/>
                <a:gd name="T11" fmla="*/ 537 h 548"/>
                <a:gd name="T12" fmla="*/ 44 w 1400"/>
                <a:gd name="T13" fmla="*/ 547 h 548"/>
                <a:gd name="T14" fmla="*/ 58 w 1400"/>
                <a:gd name="T15" fmla="*/ 542 h 548"/>
                <a:gd name="T16" fmla="*/ 277 w 1400"/>
                <a:gd name="T17" fmla="*/ 420 h 548"/>
                <a:gd name="T18" fmla="*/ 280 w 1400"/>
                <a:gd name="T19" fmla="*/ 419 h 548"/>
                <a:gd name="T20" fmla="*/ 283 w 1400"/>
                <a:gd name="T21" fmla="*/ 417 h 548"/>
                <a:gd name="T22" fmla="*/ 700 w 1400"/>
                <a:gd name="T23" fmla="*/ 335 h 548"/>
                <a:gd name="T24" fmla="*/ 1117 w 1400"/>
                <a:gd name="T25" fmla="*/ 417 h 548"/>
                <a:gd name="T26" fmla="*/ 1120 w 1400"/>
                <a:gd name="T27" fmla="*/ 419 h 548"/>
                <a:gd name="T28" fmla="*/ 1123 w 1400"/>
                <a:gd name="T29" fmla="*/ 420 h 548"/>
                <a:gd name="T30" fmla="*/ 1339 w 1400"/>
                <a:gd name="T31" fmla="*/ 541 h 548"/>
                <a:gd name="T32" fmla="*/ 1372 w 1400"/>
                <a:gd name="T33" fmla="*/ 535 h 548"/>
                <a:gd name="T34" fmla="*/ 1367 w 1400"/>
                <a:gd name="T35" fmla="*/ 502 h 548"/>
                <a:gd name="T36" fmla="*/ 1160 w 1400"/>
                <a:gd name="T37" fmla="*/ 384 h 548"/>
                <a:gd name="T38" fmla="*/ 1253 w 1400"/>
                <a:gd name="T39" fmla="*/ 161 h 548"/>
                <a:gd name="T40" fmla="*/ 1364 w 1400"/>
                <a:gd name="T41" fmla="*/ 208 h 548"/>
                <a:gd name="T42" fmla="*/ 1373 w 1400"/>
                <a:gd name="T43" fmla="*/ 209 h 548"/>
                <a:gd name="T44" fmla="*/ 1395 w 1400"/>
                <a:gd name="T45" fmla="*/ 195 h 548"/>
                <a:gd name="T46" fmla="*/ 1382 w 1400"/>
                <a:gd name="T47" fmla="*/ 164 h 548"/>
                <a:gd name="T48" fmla="*/ 1249 w 1400"/>
                <a:gd name="T49" fmla="*/ 109 h 548"/>
                <a:gd name="T50" fmla="*/ 1249 w 1400"/>
                <a:gd name="T51" fmla="*/ 109 h 548"/>
                <a:gd name="T52" fmla="*/ 1249 w 1400"/>
                <a:gd name="T53" fmla="*/ 109 h 548"/>
                <a:gd name="T54" fmla="*/ 1115 w 1400"/>
                <a:gd name="T55" fmla="*/ 53 h 548"/>
                <a:gd name="T56" fmla="*/ 1085 w 1400"/>
                <a:gd name="T57" fmla="*/ 66 h 548"/>
                <a:gd name="T58" fmla="*/ 1097 w 1400"/>
                <a:gd name="T59" fmla="*/ 97 h 548"/>
                <a:gd name="T60" fmla="*/ 1209 w 1400"/>
                <a:gd name="T61" fmla="*/ 143 h 548"/>
                <a:gd name="T62" fmla="*/ 1116 w 1400"/>
                <a:gd name="T63" fmla="*/ 366 h 548"/>
                <a:gd name="T64" fmla="*/ 724 w 1400"/>
                <a:gd name="T65" fmla="*/ 289 h 548"/>
                <a:gd name="T66" fmla="*/ 724 w 1400"/>
                <a:gd name="T67" fmla="*/ 47 h 548"/>
                <a:gd name="T68" fmla="*/ 844 w 1400"/>
                <a:gd name="T69" fmla="*/ 47 h 548"/>
                <a:gd name="T70" fmla="*/ 868 w 1400"/>
                <a:gd name="T71" fmla="*/ 23 h 548"/>
                <a:gd name="T72" fmla="*/ 844 w 1400"/>
                <a:gd name="T73" fmla="*/ 0 h 548"/>
                <a:gd name="T74" fmla="*/ 556 w 1400"/>
                <a:gd name="T75" fmla="*/ 0 h 548"/>
                <a:gd name="T76" fmla="*/ 532 w 1400"/>
                <a:gd name="T77" fmla="*/ 23 h 548"/>
                <a:gd name="T78" fmla="*/ 556 w 1400"/>
                <a:gd name="T79" fmla="*/ 47 h 548"/>
                <a:gd name="T80" fmla="*/ 676 w 1400"/>
                <a:gd name="T81" fmla="*/ 47 h 548"/>
                <a:gd name="T82" fmla="*/ 676 w 1400"/>
                <a:gd name="T83" fmla="*/ 289 h 548"/>
                <a:gd name="T84" fmla="*/ 284 w 1400"/>
                <a:gd name="T85" fmla="*/ 366 h 548"/>
                <a:gd name="T86" fmla="*/ 191 w 1400"/>
                <a:gd name="T87" fmla="*/ 143 h 548"/>
                <a:gd name="T88" fmla="*/ 303 w 1400"/>
                <a:gd name="T89" fmla="*/ 97 h 548"/>
                <a:gd name="T90" fmla="*/ 315 w 1400"/>
                <a:gd name="T91" fmla="*/ 66 h 548"/>
                <a:gd name="T92" fmla="*/ 285 w 1400"/>
                <a:gd name="T93" fmla="*/ 53 h 548"/>
                <a:gd name="T94" fmla="*/ 151 w 1400"/>
                <a:gd name="T95" fmla="*/ 109 h 548"/>
                <a:gd name="T96" fmla="*/ 151 w 1400"/>
                <a:gd name="T97" fmla="*/ 109 h 548"/>
                <a:gd name="T98" fmla="*/ 151 w 1400"/>
                <a:gd name="T99" fmla="*/ 109 h 548"/>
                <a:gd name="T100" fmla="*/ 18 w 1400"/>
                <a:gd name="T101" fmla="*/ 164 h 548"/>
                <a:gd name="T102" fmla="*/ 5 w 1400"/>
                <a:gd name="T103" fmla="*/ 195 h 548"/>
                <a:gd name="T104" fmla="*/ 27 w 1400"/>
                <a:gd name="T105" fmla="*/ 209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0" h="548">
                  <a:moveTo>
                    <a:pt x="27" y="209"/>
                  </a:moveTo>
                  <a:cubicBezTo>
                    <a:pt x="30" y="209"/>
                    <a:pt x="33" y="209"/>
                    <a:pt x="36" y="208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167" y="417"/>
                    <a:pt x="97" y="456"/>
                    <a:pt x="31" y="504"/>
                  </a:cubicBezTo>
                  <a:cubicBezTo>
                    <a:pt x="20" y="512"/>
                    <a:pt x="18" y="526"/>
                    <a:pt x="25" y="537"/>
                  </a:cubicBezTo>
                  <a:cubicBezTo>
                    <a:pt x="30" y="543"/>
                    <a:pt x="37" y="547"/>
                    <a:pt x="44" y="547"/>
                  </a:cubicBezTo>
                  <a:cubicBezTo>
                    <a:pt x="49" y="547"/>
                    <a:pt x="54" y="545"/>
                    <a:pt x="58" y="542"/>
                  </a:cubicBezTo>
                  <a:cubicBezTo>
                    <a:pt x="127" y="493"/>
                    <a:pt x="200" y="452"/>
                    <a:pt x="277" y="420"/>
                  </a:cubicBezTo>
                  <a:cubicBezTo>
                    <a:pt x="278" y="420"/>
                    <a:pt x="279" y="419"/>
                    <a:pt x="280" y="419"/>
                  </a:cubicBezTo>
                  <a:cubicBezTo>
                    <a:pt x="281" y="418"/>
                    <a:pt x="282" y="418"/>
                    <a:pt x="283" y="417"/>
                  </a:cubicBezTo>
                  <a:cubicBezTo>
                    <a:pt x="414" y="363"/>
                    <a:pt x="555" y="335"/>
                    <a:pt x="700" y="335"/>
                  </a:cubicBezTo>
                  <a:cubicBezTo>
                    <a:pt x="845" y="335"/>
                    <a:pt x="986" y="363"/>
                    <a:pt x="1117" y="417"/>
                  </a:cubicBezTo>
                  <a:cubicBezTo>
                    <a:pt x="1118" y="418"/>
                    <a:pt x="1119" y="418"/>
                    <a:pt x="1120" y="419"/>
                  </a:cubicBezTo>
                  <a:cubicBezTo>
                    <a:pt x="1121" y="419"/>
                    <a:pt x="1122" y="420"/>
                    <a:pt x="1123" y="420"/>
                  </a:cubicBezTo>
                  <a:cubicBezTo>
                    <a:pt x="1199" y="452"/>
                    <a:pt x="1271" y="492"/>
                    <a:pt x="1339" y="541"/>
                  </a:cubicBezTo>
                  <a:cubicBezTo>
                    <a:pt x="1350" y="548"/>
                    <a:pt x="1365" y="546"/>
                    <a:pt x="1372" y="535"/>
                  </a:cubicBezTo>
                  <a:cubicBezTo>
                    <a:pt x="1380" y="525"/>
                    <a:pt x="1377" y="510"/>
                    <a:pt x="1367" y="502"/>
                  </a:cubicBezTo>
                  <a:cubicBezTo>
                    <a:pt x="1302" y="455"/>
                    <a:pt x="1232" y="416"/>
                    <a:pt x="1160" y="384"/>
                  </a:cubicBezTo>
                  <a:cubicBezTo>
                    <a:pt x="1253" y="161"/>
                    <a:pt x="1253" y="161"/>
                    <a:pt x="1253" y="161"/>
                  </a:cubicBezTo>
                  <a:cubicBezTo>
                    <a:pt x="1364" y="208"/>
                    <a:pt x="1364" y="208"/>
                    <a:pt x="1364" y="208"/>
                  </a:cubicBezTo>
                  <a:cubicBezTo>
                    <a:pt x="1367" y="209"/>
                    <a:pt x="1370" y="209"/>
                    <a:pt x="1373" y="209"/>
                  </a:cubicBezTo>
                  <a:cubicBezTo>
                    <a:pt x="1382" y="209"/>
                    <a:pt x="1391" y="204"/>
                    <a:pt x="1395" y="195"/>
                  </a:cubicBezTo>
                  <a:cubicBezTo>
                    <a:pt x="1400" y="183"/>
                    <a:pt x="1394" y="169"/>
                    <a:pt x="1382" y="164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249" y="109"/>
                    <a:pt x="1249" y="109"/>
                    <a:pt x="1249" y="109"/>
                  </a:cubicBezTo>
                  <a:cubicBezTo>
                    <a:pt x="1115" y="53"/>
                    <a:pt x="1115" y="53"/>
                    <a:pt x="1115" y="53"/>
                  </a:cubicBezTo>
                  <a:cubicBezTo>
                    <a:pt x="1103" y="49"/>
                    <a:pt x="1090" y="54"/>
                    <a:pt x="1085" y="66"/>
                  </a:cubicBezTo>
                  <a:cubicBezTo>
                    <a:pt x="1080" y="78"/>
                    <a:pt x="1085" y="92"/>
                    <a:pt x="1097" y="97"/>
                  </a:cubicBezTo>
                  <a:cubicBezTo>
                    <a:pt x="1209" y="143"/>
                    <a:pt x="1209" y="143"/>
                    <a:pt x="1209" y="143"/>
                  </a:cubicBezTo>
                  <a:cubicBezTo>
                    <a:pt x="1116" y="366"/>
                    <a:pt x="1116" y="366"/>
                    <a:pt x="1116" y="366"/>
                  </a:cubicBezTo>
                  <a:cubicBezTo>
                    <a:pt x="992" y="318"/>
                    <a:pt x="860" y="291"/>
                    <a:pt x="724" y="289"/>
                  </a:cubicBezTo>
                  <a:cubicBezTo>
                    <a:pt x="724" y="47"/>
                    <a:pt x="724" y="47"/>
                    <a:pt x="724" y="47"/>
                  </a:cubicBezTo>
                  <a:cubicBezTo>
                    <a:pt x="844" y="47"/>
                    <a:pt x="844" y="47"/>
                    <a:pt x="844" y="47"/>
                  </a:cubicBezTo>
                  <a:cubicBezTo>
                    <a:pt x="857" y="47"/>
                    <a:pt x="868" y="36"/>
                    <a:pt x="868" y="23"/>
                  </a:cubicBezTo>
                  <a:cubicBezTo>
                    <a:pt x="868" y="10"/>
                    <a:pt x="857" y="0"/>
                    <a:pt x="844" y="0"/>
                  </a:cubicBezTo>
                  <a:cubicBezTo>
                    <a:pt x="556" y="0"/>
                    <a:pt x="556" y="0"/>
                    <a:pt x="556" y="0"/>
                  </a:cubicBezTo>
                  <a:cubicBezTo>
                    <a:pt x="543" y="0"/>
                    <a:pt x="532" y="10"/>
                    <a:pt x="532" y="23"/>
                  </a:cubicBezTo>
                  <a:cubicBezTo>
                    <a:pt x="532" y="36"/>
                    <a:pt x="543" y="47"/>
                    <a:pt x="556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76" y="289"/>
                    <a:pt x="676" y="289"/>
                    <a:pt x="676" y="289"/>
                  </a:cubicBezTo>
                  <a:cubicBezTo>
                    <a:pt x="540" y="291"/>
                    <a:pt x="408" y="318"/>
                    <a:pt x="284" y="366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15" y="92"/>
                    <a:pt x="320" y="78"/>
                    <a:pt x="315" y="66"/>
                  </a:cubicBezTo>
                  <a:cubicBezTo>
                    <a:pt x="310" y="54"/>
                    <a:pt x="297" y="48"/>
                    <a:pt x="285" y="53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6" y="169"/>
                    <a:pt x="0" y="183"/>
                    <a:pt x="5" y="195"/>
                  </a:cubicBezTo>
                  <a:cubicBezTo>
                    <a:pt x="9" y="204"/>
                    <a:pt x="18" y="209"/>
                    <a:pt x="27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0" name="Freeform 248"/>
            <p:cNvSpPr>
              <a:spLocks/>
            </p:cNvSpPr>
            <p:nvPr/>
          </p:nvSpPr>
          <p:spPr bwMode="auto">
            <a:xfrm>
              <a:off x="13385800" y="2328863"/>
              <a:ext cx="309563" cy="782638"/>
            </a:xfrm>
            <a:custGeom>
              <a:avLst/>
              <a:gdLst>
                <a:gd name="T0" fmla="*/ 208 w 553"/>
                <a:gd name="T1" fmla="*/ 1364 h 1396"/>
                <a:gd name="T2" fmla="*/ 162 w 553"/>
                <a:gd name="T3" fmla="*/ 1252 h 1396"/>
                <a:gd name="T4" fmla="*/ 385 w 553"/>
                <a:gd name="T5" fmla="*/ 1160 h 1396"/>
                <a:gd name="T6" fmla="*/ 503 w 553"/>
                <a:gd name="T7" fmla="*/ 1366 h 1396"/>
                <a:gd name="T8" fmla="*/ 522 w 553"/>
                <a:gd name="T9" fmla="*/ 1376 h 1396"/>
                <a:gd name="T10" fmla="*/ 535 w 553"/>
                <a:gd name="T11" fmla="*/ 1372 h 1396"/>
                <a:gd name="T12" fmla="*/ 541 w 553"/>
                <a:gd name="T13" fmla="*/ 1339 h 1396"/>
                <a:gd name="T14" fmla="*/ 420 w 553"/>
                <a:gd name="T15" fmla="*/ 1123 h 1396"/>
                <a:gd name="T16" fmla="*/ 419 w 553"/>
                <a:gd name="T17" fmla="*/ 1120 h 1396"/>
                <a:gd name="T18" fmla="*/ 418 w 553"/>
                <a:gd name="T19" fmla="*/ 1116 h 1396"/>
                <a:gd name="T20" fmla="*/ 336 w 553"/>
                <a:gd name="T21" fmla="*/ 700 h 1396"/>
                <a:gd name="T22" fmla="*/ 418 w 553"/>
                <a:gd name="T23" fmla="*/ 283 h 1396"/>
                <a:gd name="T24" fmla="*/ 419 w 553"/>
                <a:gd name="T25" fmla="*/ 279 h 1396"/>
                <a:gd name="T26" fmla="*/ 421 w 553"/>
                <a:gd name="T27" fmla="*/ 276 h 1396"/>
                <a:gd name="T28" fmla="*/ 545 w 553"/>
                <a:gd name="T29" fmla="*/ 54 h 1396"/>
                <a:gd name="T30" fmla="*/ 540 w 553"/>
                <a:gd name="T31" fmla="*/ 21 h 1396"/>
                <a:gd name="T32" fmla="*/ 507 w 553"/>
                <a:gd name="T33" fmla="*/ 26 h 1396"/>
                <a:gd name="T34" fmla="*/ 385 w 553"/>
                <a:gd name="T35" fmla="*/ 239 h 1396"/>
                <a:gd name="T36" fmla="*/ 162 w 553"/>
                <a:gd name="T37" fmla="*/ 147 h 1396"/>
                <a:gd name="T38" fmla="*/ 208 w 553"/>
                <a:gd name="T39" fmla="*/ 36 h 1396"/>
                <a:gd name="T40" fmla="*/ 195 w 553"/>
                <a:gd name="T41" fmla="*/ 5 h 1396"/>
                <a:gd name="T42" fmla="*/ 164 w 553"/>
                <a:gd name="T43" fmla="*/ 17 h 1396"/>
                <a:gd name="T44" fmla="*/ 54 w 553"/>
                <a:gd name="T45" fmla="*/ 284 h 1396"/>
                <a:gd name="T46" fmla="*/ 67 w 553"/>
                <a:gd name="T47" fmla="*/ 315 h 1396"/>
                <a:gd name="T48" fmla="*/ 76 w 553"/>
                <a:gd name="T49" fmla="*/ 317 h 1396"/>
                <a:gd name="T50" fmla="*/ 98 w 553"/>
                <a:gd name="T51" fmla="*/ 302 h 1396"/>
                <a:gd name="T52" fmla="*/ 144 w 553"/>
                <a:gd name="T53" fmla="*/ 191 h 1396"/>
                <a:gd name="T54" fmla="*/ 367 w 553"/>
                <a:gd name="T55" fmla="*/ 283 h 1396"/>
                <a:gd name="T56" fmla="*/ 289 w 553"/>
                <a:gd name="T57" fmla="*/ 676 h 1396"/>
                <a:gd name="T58" fmla="*/ 47 w 553"/>
                <a:gd name="T59" fmla="*/ 676 h 1396"/>
                <a:gd name="T60" fmla="*/ 47 w 553"/>
                <a:gd name="T61" fmla="*/ 555 h 1396"/>
                <a:gd name="T62" fmla="*/ 24 w 553"/>
                <a:gd name="T63" fmla="*/ 532 h 1396"/>
                <a:gd name="T64" fmla="*/ 0 w 553"/>
                <a:gd name="T65" fmla="*/ 555 h 1396"/>
                <a:gd name="T66" fmla="*/ 0 w 553"/>
                <a:gd name="T67" fmla="*/ 844 h 1396"/>
                <a:gd name="T68" fmla="*/ 24 w 553"/>
                <a:gd name="T69" fmla="*/ 867 h 1396"/>
                <a:gd name="T70" fmla="*/ 47 w 553"/>
                <a:gd name="T71" fmla="*/ 844 h 1396"/>
                <a:gd name="T72" fmla="*/ 47 w 553"/>
                <a:gd name="T73" fmla="*/ 723 h 1396"/>
                <a:gd name="T74" fmla="*/ 289 w 553"/>
                <a:gd name="T75" fmla="*/ 723 h 1396"/>
                <a:gd name="T76" fmla="*/ 367 w 553"/>
                <a:gd name="T77" fmla="*/ 1116 h 1396"/>
                <a:gd name="T78" fmla="*/ 144 w 553"/>
                <a:gd name="T79" fmla="*/ 1208 h 1396"/>
                <a:gd name="T80" fmla="*/ 98 w 553"/>
                <a:gd name="T81" fmla="*/ 1097 h 1396"/>
                <a:gd name="T82" fmla="*/ 67 w 553"/>
                <a:gd name="T83" fmla="*/ 1084 h 1396"/>
                <a:gd name="T84" fmla="*/ 54 w 553"/>
                <a:gd name="T85" fmla="*/ 1115 h 1396"/>
                <a:gd name="T86" fmla="*/ 164 w 553"/>
                <a:gd name="T87" fmla="*/ 1382 h 1396"/>
                <a:gd name="T88" fmla="*/ 186 w 553"/>
                <a:gd name="T89" fmla="*/ 1396 h 1396"/>
                <a:gd name="T90" fmla="*/ 195 w 553"/>
                <a:gd name="T91" fmla="*/ 1394 h 1396"/>
                <a:gd name="T92" fmla="*/ 208 w 553"/>
                <a:gd name="T93" fmla="*/ 1364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3" h="1396">
                  <a:moveTo>
                    <a:pt x="208" y="1364"/>
                  </a:moveTo>
                  <a:cubicBezTo>
                    <a:pt x="162" y="1252"/>
                    <a:pt x="162" y="1252"/>
                    <a:pt x="162" y="1252"/>
                  </a:cubicBezTo>
                  <a:cubicBezTo>
                    <a:pt x="385" y="1160"/>
                    <a:pt x="385" y="1160"/>
                    <a:pt x="385" y="1160"/>
                  </a:cubicBezTo>
                  <a:cubicBezTo>
                    <a:pt x="417" y="1232"/>
                    <a:pt x="456" y="1301"/>
                    <a:pt x="503" y="1366"/>
                  </a:cubicBezTo>
                  <a:cubicBezTo>
                    <a:pt x="507" y="1373"/>
                    <a:pt x="514" y="1376"/>
                    <a:pt x="522" y="1376"/>
                  </a:cubicBezTo>
                  <a:cubicBezTo>
                    <a:pt x="526" y="1376"/>
                    <a:pt x="531" y="1375"/>
                    <a:pt x="535" y="1372"/>
                  </a:cubicBezTo>
                  <a:cubicBezTo>
                    <a:pt x="546" y="1364"/>
                    <a:pt x="549" y="1349"/>
                    <a:pt x="541" y="1339"/>
                  </a:cubicBezTo>
                  <a:cubicBezTo>
                    <a:pt x="492" y="1271"/>
                    <a:pt x="452" y="1198"/>
                    <a:pt x="420" y="1123"/>
                  </a:cubicBezTo>
                  <a:cubicBezTo>
                    <a:pt x="420" y="1122"/>
                    <a:pt x="420" y="1121"/>
                    <a:pt x="419" y="1120"/>
                  </a:cubicBezTo>
                  <a:cubicBezTo>
                    <a:pt x="419" y="1119"/>
                    <a:pt x="418" y="1117"/>
                    <a:pt x="418" y="1116"/>
                  </a:cubicBezTo>
                  <a:cubicBezTo>
                    <a:pt x="364" y="985"/>
                    <a:pt x="336" y="844"/>
                    <a:pt x="336" y="700"/>
                  </a:cubicBezTo>
                  <a:cubicBezTo>
                    <a:pt x="336" y="555"/>
                    <a:pt x="364" y="414"/>
                    <a:pt x="418" y="283"/>
                  </a:cubicBezTo>
                  <a:cubicBezTo>
                    <a:pt x="418" y="282"/>
                    <a:pt x="419" y="281"/>
                    <a:pt x="419" y="279"/>
                  </a:cubicBezTo>
                  <a:cubicBezTo>
                    <a:pt x="420" y="278"/>
                    <a:pt x="420" y="277"/>
                    <a:pt x="421" y="276"/>
                  </a:cubicBezTo>
                  <a:cubicBezTo>
                    <a:pt x="453" y="198"/>
                    <a:pt x="495" y="124"/>
                    <a:pt x="545" y="54"/>
                  </a:cubicBezTo>
                  <a:cubicBezTo>
                    <a:pt x="553" y="44"/>
                    <a:pt x="551" y="29"/>
                    <a:pt x="540" y="21"/>
                  </a:cubicBezTo>
                  <a:cubicBezTo>
                    <a:pt x="530" y="14"/>
                    <a:pt x="515" y="16"/>
                    <a:pt x="507" y="26"/>
                  </a:cubicBezTo>
                  <a:cubicBezTo>
                    <a:pt x="458" y="94"/>
                    <a:pt x="418" y="165"/>
                    <a:pt x="385" y="239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13" y="23"/>
                    <a:pt x="207" y="10"/>
                    <a:pt x="195" y="5"/>
                  </a:cubicBezTo>
                  <a:cubicBezTo>
                    <a:pt x="183" y="0"/>
                    <a:pt x="169" y="5"/>
                    <a:pt x="164" y="17"/>
                  </a:cubicBezTo>
                  <a:cubicBezTo>
                    <a:pt x="54" y="284"/>
                    <a:pt x="54" y="284"/>
                    <a:pt x="54" y="284"/>
                  </a:cubicBezTo>
                  <a:cubicBezTo>
                    <a:pt x="49" y="296"/>
                    <a:pt x="55" y="310"/>
                    <a:pt x="67" y="315"/>
                  </a:cubicBezTo>
                  <a:cubicBezTo>
                    <a:pt x="70" y="316"/>
                    <a:pt x="73" y="317"/>
                    <a:pt x="76" y="317"/>
                  </a:cubicBezTo>
                  <a:cubicBezTo>
                    <a:pt x="85" y="317"/>
                    <a:pt x="94" y="311"/>
                    <a:pt x="98" y="302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367" y="283"/>
                    <a:pt x="367" y="283"/>
                    <a:pt x="367" y="283"/>
                  </a:cubicBezTo>
                  <a:cubicBezTo>
                    <a:pt x="318" y="407"/>
                    <a:pt x="292" y="540"/>
                    <a:pt x="289" y="676"/>
                  </a:cubicBezTo>
                  <a:cubicBezTo>
                    <a:pt x="47" y="676"/>
                    <a:pt x="47" y="676"/>
                    <a:pt x="47" y="676"/>
                  </a:cubicBezTo>
                  <a:cubicBezTo>
                    <a:pt x="47" y="555"/>
                    <a:pt x="47" y="555"/>
                    <a:pt x="47" y="555"/>
                  </a:cubicBezTo>
                  <a:cubicBezTo>
                    <a:pt x="47" y="542"/>
                    <a:pt x="37" y="532"/>
                    <a:pt x="24" y="532"/>
                  </a:cubicBezTo>
                  <a:cubicBezTo>
                    <a:pt x="11" y="532"/>
                    <a:pt x="0" y="542"/>
                    <a:pt x="0" y="555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0" y="857"/>
                    <a:pt x="11" y="867"/>
                    <a:pt x="24" y="867"/>
                  </a:cubicBezTo>
                  <a:cubicBezTo>
                    <a:pt x="37" y="867"/>
                    <a:pt x="47" y="857"/>
                    <a:pt x="47" y="844"/>
                  </a:cubicBezTo>
                  <a:cubicBezTo>
                    <a:pt x="47" y="723"/>
                    <a:pt x="47" y="723"/>
                    <a:pt x="47" y="723"/>
                  </a:cubicBezTo>
                  <a:cubicBezTo>
                    <a:pt x="289" y="723"/>
                    <a:pt x="289" y="723"/>
                    <a:pt x="289" y="723"/>
                  </a:cubicBezTo>
                  <a:cubicBezTo>
                    <a:pt x="292" y="859"/>
                    <a:pt x="318" y="992"/>
                    <a:pt x="367" y="1116"/>
                  </a:cubicBezTo>
                  <a:cubicBezTo>
                    <a:pt x="144" y="1208"/>
                    <a:pt x="144" y="1208"/>
                    <a:pt x="144" y="1208"/>
                  </a:cubicBezTo>
                  <a:cubicBezTo>
                    <a:pt x="98" y="1097"/>
                    <a:pt x="98" y="1097"/>
                    <a:pt x="98" y="1097"/>
                  </a:cubicBezTo>
                  <a:cubicBezTo>
                    <a:pt x="93" y="1085"/>
                    <a:pt x="79" y="1079"/>
                    <a:pt x="67" y="1084"/>
                  </a:cubicBezTo>
                  <a:cubicBezTo>
                    <a:pt x="55" y="1089"/>
                    <a:pt x="49" y="1103"/>
                    <a:pt x="54" y="1115"/>
                  </a:cubicBezTo>
                  <a:cubicBezTo>
                    <a:pt x="164" y="1382"/>
                    <a:pt x="164" y="1382"/>
                    <a:pt x="164" y="1382"/>
                  </a:cubicBezTo>
                  <a:cubicBezTo>
                    <a:pt x="168" y="1391"/>
                    <a:pt x="177" y="1396"/>
                    <a:pt x="186" y="1396"/>
                  </a:cubicBezTo>
                  <a:cubicBezTo>
                    <a:pt x="189" y="1396"/>
                    <a:pt x="192" y="1396"/>
                    <a:pt x="195" y="1394"/>
                  </a:cubicBezTo>
                  <a:cubicBezTo>
                    <a:pt x="207" y="1389"/>
                    <a:pt x="213" y="1376"/>
                    <a:pt x="208" y="13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1" name="Freeform 249"/>
            <p:cNvSpPr>
              <a:spLocks/>
            </p:cNvSpPr>
            <p:nvPr/>
          </p:nvSpPr>
          <p:spPr bwMode="auto">
            <a:xfrm>
              <a:off x="14274800" y="2789238"/>
              <a:ext cx="14288" cy="92075"/>
            </a:xfrm>
            <a:custGeom>
              <a:avLst/>
              <a:gdLst>
                <a:gd name="T0" fmla="*/ 7 w 25"/>
                <a:gd name="T1" fmla="*/ 0 h 163"/>
                <a:gd name="T2" fmla="*/ 16 w 25"/>
                <a:gd name="T3" fmla="*/ 77 h 163"/>
                <a:gd name="T4" fmla="*/ 19 w 25"/>
                <a:gd name="T5" fmla="*/ 120 h 163"/>
                <a:gd name="T6" fmla="*/ 23 w 25"/>
                <a:gd name="T7" fmla="*/ 158 h 163"/>
                <a:gd name="T8" fmla="*/ 24 w 25"/>
                <a:gd name="T9" fmla="*/ 123 h 163"/>
                <a:gd name="T10" fmla="*/ 24 w 25"/>
                <a:gd name="T11" fmla="*/ 80 h 163"/>
                <a:gd name="T12" fmla="*/ 7 w 25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63">
                  <a:moveTo>
                    <a:pt x="7" y="0"/>
                  </a:moveTo>
                  <a:cubicBezTo>
                    <a:pt x="0" y="0"/>
                    <a:pt x="15" y="40"/>
                    <a:pt x="16" y="77"/>
                  </a:cubicBezTo>
                  <a:cubicBezTo>
                    <a:pt x="16" y="84"/>
                    <a:pt x="18" y="103"/>
                    <a:pt x="19" y="120"/>
                  </a:cubicBezTo>
                  <a:cubicBezTo>
                    <a:pt x="20" y="137"/>
                    <a:pt x="20" y="163"/>
                    <a:pt x="23" y="158"/>
                  </a:cubicBezTo>
                  <a:cubicBezTo>
                    <a:pt x="24" y="156"/>
                    <a:pt x="25" y="129"/>
                    <a:pt x="24" y="123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3" y="51"/>
                    <a:pt x="18" y="1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2" name="Freeform 250"/>
            <p:cNvSpPr>
              <a:spLocks/>
            </p:cNvSpPr>
            <p:nvPr/>
          </p:nvSpPr>
          <p:spPr bwMode="auto">
            <a:xfrm>
              <a:off x="14119225" y="2409825"/>
              <a:ext cx="4763" cy="3175"/>
            </a:xfrm>
            <a:custGeom>
              <a:avLst/>
              <a:gdLst>
                <a:gd name="T0" fmla="*/ 0 w 8"/>
                <a:gd name="T1" fmla="*/ 3 h 6"/>
                <a:gd name="T2" fmla="*/ 5 w 8"/>
                <a:gd name="T3" fmla="*/ 6 h 6"/>
                <a:gd name="T4" fmla="*/ 4 w 8"/>
                <a:gd name="T5" fmla="*/ 0 h 6"/>
                <a:gd name="T6" fmla="*/ 0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cubicBezTo>
                    <a:pt x="0" y="6"/>
                    <a:pt x="3" y="6"/>
                    <a:pt x="5" y="6"/>
                  </a:cubicBezTo>
                  <a:cubicBezTo>
                    <a:pt x="8" y="4"/>
                    <a:pt x="7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3" name="Freeform 251"/>
            <p:cNvSpPr>
              <a:spLocks/>
            </p:cNvSpPr>
            <p:nvPr/>
          </p:nvSpPr>
          <p:spPr bwMode="auto">
            <a:xfrm>
              <a:off x="14023975" y="2511425"/>
              <a:ext cx="3175" cy="4763"/>
            </a:xfrm>
            <a:custGeom>
              <a:avLst/>
              <a:gdLst>
                <a:gd name="T0" fmla="*/ 1 w 7"/>
                <a:gd name="T1" fmla="*/ 2 h 9"/>
                <a:gd name="T2" fmla="*/ 0 w 7"/>
                <a:gd name="T3" fmla="*/ 6 h 9"/>
                <a:gd name="T4" fmla="*/ 2 w 7"/>
                <a:gd name="T5" fmla="*/ 8 h 9"/>
                <a:gd name="T6" fmla="*/ 6 w 7"/>
                <a:gd name="T7" fmla="*/ 4 h 9"/>
                <a:gd name="T8" fmla="*/ 1 w 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1" y="2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4" y="9"/>
                    <a:pt x="6" y="6"/>
                    <a:pt x="6" y="4"/>
                  </a:cubicBezTo>
                  <a:cubicBezTo>
                    <a:pt x="7" y="1"/>
                    <a:pt x="4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4" name="Freeform 252"/>
            <p:cNvSpPr>
              <a:spLocks/>
            </p:cNvSpPr>
            <p:nvPr/>
          </p:nvSpPr>
          <p:spPr bwMode="auto">
            <a:xfrm>
              <a:off x="14028738" y="2516188"/>
              <a:ext cx="4763" cy="6350"/>
            </a:xfrm>
            <a:custGeom>
              <a:avLst/>
              <a:gdLst>
                <a:gd name="T0" fmla="*/ 2 w 9"/>
                <a:gd name="T1" fmla="*/ 2 h 11"/>
                <a:gd name="T2" fmla="*/ 1 w 9"/>
                <a:gd name="T3" fmla="*/ 6 h 11"/>
                <a:gd name="T4" fmla="*/ 5 w 9"/>
                <a:gd name="T5" fmla="*/ 9 h 11"/>
                <a:gd name="T6" fmla="*/ 8 w 9"/>
                <a:gd name="T7" fmla="*/ 3 h 11"/>
                <a:gd name="T8" fmla="*/ 7 w 9"/>
                <a:gd name="T9" fmla="*/ 0 h 11"/>
                <a:gd name="T10" fmla="*/ 2 w 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2" y="2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1" y="8"/>
                    <a:pt x="3" y="11"/>
                    <a:pt x="5" y="9"/>
                  </a:cubicBezTo>
                  <a:cubicBezTo>
                    <a:pt x="8" y="8"/>
                    <a:pt x="6" y="4"/>
                    <a:pt x="8" y="3"/>
                  </a:cubicBezTo>
                  <a:cubicBezTo>
                    <a:pt x="9" y="2"/>
                    <a:pt x="8" y="1"/>
                    <a:pt x="7" y="0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5" name="Freeform 253"/>
            <p:cNvSpPr>
              <a:spLocks/>
            </p:cNvSpPr>
            <p:nvPr/>
          </p:nvSpPr>
          <p:spPr bwMode="auto">
            <a:xfrm>
              <a:off x="14217650" y="2735263"/>
              <a:ext cx="4763" cy="3175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5 w 6"/>
                <a:gd name="T5" fmla="*/ 4 h 6"/>
                <a:gd name="T6" fmla="*/ 4 w 6"/>
                <a:gd name="T7" fmla="*/ 0 h 6"/>
                <a:gd name="T8" fmla="*/ 1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4" y="5"/>
                    <a:pt x="5" y="4"/>
                  </a:cubicBezTo>
                  <a:cubicBezTo>
                    <a:pt x="5" y="3"/>
                    <a:pt x="6" y="1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6" name="Freeform 254"/>
            <p:cNvSpPr>
              <a:spLocks/>
            </p:cNvSpPr>
            <p:nvPr/>
          </p:nvSpPr>
          <p:spPr bwMode="auto">
            <a:xfrm>
              <a:off x="14154150" y="2376488"/>
              <a:ext cx="15875" cy="12700"/>
            </a:xfrm>
            <a:custGeom>
              <a:avLst/>
              <a:gdLst>
                <a:gd name="T0" fmla="*/ 13 w 29"/>
                <a:gd name="T1" fmla="*/ 21 h 21"/>
                <a:gd name="T2" fmla="*/ 29 w 29"/>
                <a:gd name="T3" fmla="*/ 13 h 21"/>
                <a:gd name="T4" fmla="*/ 28 w 29"/>
                <a:gd name="T5" fmla="*/ 12 h 21"/>
                <a:gd name="T6" fmla="*/ 13 w 29"/>
                <a:gd name="T7" fmla="*/ 13 h 21"/>
                <a:gd name="T8" fmla="*/ 14 w 29"/>
                <a:gd name="T9" fmla="*/ 8 h 21"/>
                <a:gd name="T10" fmla="*/ 5 w 29"/>
                <a:gd name="T11" fmla="*/ 5 h 21"/>
                <a:gd name="T12" fmla="*/ 13 w 2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13" y="21"/>
                  </a:moveTo>
                  <a:cubicBezTo>
                    <a:pt x="17" y="21"/>
                    <a:pt x="29" y="17"/>
                    <a:pt x="29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14" y="18"/>
                    <a:pt x="13" y="13"/>
                  </a:cubicBezTo>
                  <a:cubicBezTo>
                    <a:pt x="13" y="10"/>
                    <a:pt x="13" y="10"/>
                    <a:pt x="14" y="8"/>
                  </a:cubicBezTo>
                  <a:cubicBezTo>
                    <a:pt x="16" y="5"/>
                    <a:pt x="8" y="0"/>
                    <a:pt x="5" y="5"/>
                  </a:cubicBezTo>
                  <a:cubicBezTo>
                    <a:pt x="0" y="12"/>
                    <a:pt x="5" y="21"/>
                    <a:pt x="13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7" name="Freeform 255"/>
            <p:cNvSpPr>
              <a:spLocks/>
            </p:cNvSpPr>
            <p:nvPr/>
          </p:nvSpPr>
          <p:spPr bwMode="auto">
            <a:xfrm>
              <a:off x="14031913" y="2936875"/>
              <a:ext cx="4763" cy="4763"/>
            </a:xfrm>
            <a:custGeom>
              <a:avLst/>
              <a:gdLst>
                <a:gd name="T0" fmla="*/ 4 w 9"/>
                <a:gd name="T1" fmla="*/ 1 h 7"/>
                <a:gd name="T2" fmla="*/ 0 w 9"/>
                <a:gd name="T3" fmla="*/ 4 h 7"/>
                <a:gd name="T4" fmla="*/ 1 w 9"/>
                <a:gd name="T5" fmla="*/ 7 h 7"/>
                <a:gd name="T6" fmla="*/ 5 w 9"/>
                <a:gd name="T7" fmla="*/ 4 h 7"/>
                <a:gd name="T8" fmla="*/ 9 w 9"/>
                <a:gd name="T9" fmla="*/ 1 h 7"/>
                <a:gd name="T10" fmla="*/ 4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4" y="1"/>
                  </a:moveTo>
                  <a:cubicBezTo>
                    <a:pt x="3" y="1"/>
                    <a:pt x="1" y="3"/>
                    <a:pt x="0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8" y="3"/>
                    <a:pt x="9" y="2"/>
                    <a:pt x="9" y="1"/>
                  </a:cubicBezTo>
                  <a:cubicBezTo>
                    <a:pt x="9" y="0"/>
                    <a:pt x="5" y="0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8" name="Freeform 256"/>
            <p:cNvSpPr>
              <a:spLocks noEditPoints="1"/>
            </p:cNvSpPr>
            <p:nvPr/>
          </p:nvSpPr>
          <p:spPr bwMode="auto">
            <a:xfrm>
              <a:off x="14138275" y="2368550"/>
              <a:ext cx="61913" cy="33338"/>
            </a:xfrm>
            <a:custGeom>
              <a:avLst/>
              <a:gdLst>
                <a:gd name="T0" fmla="*/ 86 w 109"/>
                <a:gd name="T1" fmla="*/ 16 h 59"/>
                <a:gd name="T2" fmla="*/ 68 w 109"/>
                <a:gd name="T3" fmla="*/ 16 h 59"/>
                <a:gd name="T4" fmla="*/ 49 w 109"/>
                <a:gd name="T5" fmla="*/ 10 h 59"/>
                <a:gd name="T6" fmla="*/ 30 w 109"/>
                <a:gd name="T7" fmla="*/ 1 h 59"/>
                <a:gd name="T8" fmla="*/ 16 w 109"/>
                <a:gd name="T9" fmla="*/ 17 h 59"/>
                <a:gd name="T10" fmla="*/ 2 w 109"/>
                <a:gd name="T11" fmla="*/ 26 h 59"/>
                <a:gd name="T12" fmla="*/ 5 w 109"/>
                <a:gd name="T13" fmla="*/ 32 h 59"/>
                <a:gd name="T14" fmla="*/ 16 w 109"/>
                <a:gd name="T15" fmla="*/ 25 h 59"/>
                <a:gd name="T16" fmla="*/ 68 w 109"/>
                <a:gd name="T17" fmla="*/ 24 h 59"/>
                <a:gd name="T18" fmla="*/ 68 w 109"/>
                <a:gd name="T19" fmla="*/ 24 h 59"/>
                <a:gd name="T20" fmla="*/ 70 w 109"/>
                <a:gd name="T21" fmla="*/ 24 h 59"/>
                <a:gd name="T22" fmla="*/ 103 w 109"/>
                <a:gd name="T23" fmla="*/ 15 h 59"/>
                <a:gd name="T24" fmla="*/ 86 w 109"/>
                <a:gd name="T25" fmla="*/ 16 h 59"/>
                <a:gd name="T26" fmla="*/ 59 w 109"/>
                <a:gd name="T27" fmla="*/ 34 h 59"/>
                <a:gd name="T28" fmla="*/ 48 w 109"/>
                <a:gd name="T29" fmla="*/ 40 h 59"/>
                <a:gd name="T30" fmla="*/ 37 w 109"/>
                <a:gd name="T31" fmla="*/ 40 h 59"/>
                <a:gd name="T32" fmla="*/ 26 w 109"/>
                <a:gd name="T33" fmla="*/ 35 h 59"/>
                <a:gd name="T34" fmla="*/ 22 w 109"/>
                <a:gd name="T35" fmla="*/ 27 h 59"/>
                <a:gd name="T36" fmla="*/ 22 w 109"/>
                <a:gd name="T37" fmla="*/ 20 h 59"/>
                <a:gd name="T38" fmla="*/ 32 w 109"/>
                <a:gd name="T39" fmla="*/ 9 h 59"/>
                <a:gd name="T40" fmla="*/ 34 w 109"/>
                <a:gd name="T41" fmla="*/ 11 h 59"/>
                <a:gd name="T42" fmla="*/ 61 w 109"/>
                <a:gd name="T43" fmla="*/ 23 h 59"/>
                <a:gd name="T44" fmla="*/ 59 w 109"/>
                <a:gd name="T4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59">
                  <a:moveTo>
                    <a:pt x="86" y="16"/>
                  </a:moveTo>
                  <a:cubicBezTo>
                    <a:pt x="77" y="17"/>
                    <a:pt x="72" y="16"/>
                    <a:pt x="68" y="16"/>
                  </a:cubicBezTo>
                  <a:cubicBezTo>
                    <a:pt x="60" y="14"/>
                    <a:pt x="55" y="12"/>
                    <a:pt x="49" y="10"/>
                  </a:cubicBezTo>
                  <a:cubicBezTo>
                    <a:pt x="42" y="8"/>
                    <a:pt x="36" y="0"/>
                    <a:pt x="30" y="1"/>
                  </a:cubicBezTo>
                  <a:cubicBezTo>
                    <a:pt x="27" y="6"/>
                    <a:pt x="21" y="12"/>
                    <a:pt x="16" y="17"/>
                  </a:cubicBezTo>
                  <a:cubicBezTo>
                    <a:pt x="12" y="20"/>
                    <a:pt x="7" y="23"/>
                    <a:pt x="2" y="26"/>
                  </a:cubicBezTo>
                  <a:cubicBezTo>
                    <a:pt x="1" y="27"/>
                    <a:pt x="0" y="36"/>
                    <a:pt x="5" y="32"/>
                  </a:cubicBezTo>
                  <a:cubicBezTo>
                    <a:pt x="8" y="31"/>
                    <a:pt x="12" y="28"/>
                    <a:pt x="16" y="25"/>
                  </a:cubicBezTo>
                  <a:cubicBezTo>
                    <a:pt x="15" y="55"/>
                    <a:pt x="62" y="59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9" y="24"/>
                    <a:pt x="70" y="24"/>
                    <a:pt x="70" y="24"/>
                  </a:cubicBezTo>
                  <a:cubicBezTo>
                    <a:pt x="76" y="24"/>
                    <a:pt x="109" y="25"/>
                    <a:pt x="103" y="15"/>
                  </a:cubicBezTo>
                  <a:cubicBezTo>
                    <a:pt x="99" y="15"/>
                    <a:pt x="95" y="15"/>
                    <a:pt x="86" y="16"/>
                  </a:cubicBezTo>
                  <a:close/>
                  <a:moveTo>
                    <a:pt x="59" y="34"/>
                  </a:moveTo>
                  <a:cubicBezTo>
                    <a:pt x="56" y="37"/>
                    <a:pt x="53" y="38"/>
                    <a:pt x="48" y="40"/>
                  </a:cubicBezTo>
                  <a:cubicBezTo>
                    <a:pt x="44" y="40"/>
                    <a:pt x="42" y="41"/>
                    <a:pt x="37" y="40"/>
                  </a:cubicBezTo>
                  <a:cubicBezTo>
                    <a:pt x="33" y="39"/>
                    <a:pt x="29" y="38"/>
                    <a:pt x="26" y="35"/>
                  </a:cubicBezTo>
                  <a:cubicBezTo>
                    <a:pt x="24" y="33"/>
                    <a:pt x="23" y="31"/>
                    <a:pt x="22" y="27"/>
                  </a:cubicBezTo>
                  <a:cubicBezTo>
                    <a:pt x="22" y="25"/>
                    <a:pt x="22" y="23"/>
                    <a:pt x="22" y="20"/>
                  </a:cubicBezTo>
                  <a:cubicBezTo>
                    <a:pt x="27" y="16"/>
                    <a:pt x="32" y="9"/>
                    <a:pt x="32" y="9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0" y="17"/>
                    <a:pt x="52" y="21"/>
                    <a:pt x="61" y="23"/>
                  </a:cubicBezTo>
                  <a:cubicBezTo>
                    <a:pt x="61" y="28"/>
                    <a:pt x="61" y="32"/>
                    <a:pt x="59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69" name="Freeform 257"/>
            <p:cNvSpPr>
              <a:spLocks/>
            </p:cNvSpPr>
            <p:nvPr/>
          </p:nvSpPr>
          <p:spPr bwMode="auto">
            <a:xfrm>
              <a:off x="14019213" y="2506663"/>
              <a:ext cx="4763" cy="3175"/>
            </a:xfrm>
            <a:custGeom>
              <a:avLst/>
              <a:gdLst>
                <a:gd name="T0" fmla="*/ 5 w 8"/>
                <a:gd name="T1" fmla="*/ 1 h 7"/>
                <a:gd name="T2" fmla="*/ 1 w 8"/>
                <a:gd name="T3" fmla="*/ 4 h 7"/>
                <a:gd name="T4" fmla="*/ 1 w 8"/>
                <a:gd name="T5" fmla="*/ 6 h 7"/>
                <a:gd name="T6" fmla="*/ 7 w 8"/>
                <a:gd name="T7" fmla="*/ 4 h 7"/>
                <a:gd name="T8" fmla="*/ 8 w 8"/>
                <a:gd name="T9" fmla="*/ 2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cubicBezTo>
                    <a:pt x="4" y="1"/>
                    <a:pt x="1" y="3"/>
                    <a:pt x="1" y="4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3" y="7"/>
                    <a:pt x="5" y="5"/>
                    <a:pt x="7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0"/>
                    <a:pt x="7" y="0"/>
                    <a:pt x="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0" name="Freeform 258"/>
            <p:cNvSpPr>
              <a:spLocks/>
            </p:cNvSpPr>
            <p:nvPr/>
          </p:nvSpPr>
          <p:spPr bwMode="auto">
            <a:xfrm>
              <a:off x="14033500" y="2520950"/>
              <a:ext cx="6350" cy="7938"/>
            </a:xfrm>
            <a:custGeom>
              <a:avLst/>
              <a:gdLst>
                <a:gd name="T0" fmla="*/ 8 w 9"/>
                <a:gd name="T1" fmla="*/ 0 h 12"/>
                <a:gd name="T2" fmla="*/ 3 w 9"/>
                <a:gd name="T3" fmla="*/ 2 h 12"/>
                <a:gd name="T4" fmla="*/ 3 w 9"/>
                <a:gd name="T5" fmla="*/ 12 h 12"/>
                <a:gd name="T6" fmla="*/ 6 w 9"/>
                <a:gd name="T7" fmla="*/ 7 h 12"/>
                <a:gd name="T8" fmla="*/ 9 w 9"/>
                <a:gd name="T9" fmla="*/ 3 h 12"/>
                <a:gd name="T10" fmla="*/ 8 w 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8" y="0"/>
                  </a:moveTo>
                  <a:cubicBezTo>
                    <a:pt x="6" y="1"/>
                    <a:pt x="4" y="1"/>
                    <a:pt x="3" y="2"/>
                  </a:cubicBezTo>
                  <a:cubicBezTo>
                    <a:pt x="0" y="6"/>
                    <a:pt x="0" y="11"/>
                    <a:pt x="3" y="12"/>
                  </a:cubicBezTo>
                  <a:cubicBezTo>
                    <a:pt x="7" y="12"/>
                    <a:pt x="6" y="8"/>
                    <a:pt x="6" y="7"/>
                  </a:cubicBezTo>
                  <a:cubicBezTo>
                    <a:pt x="6" y="6"/>
                    <a:pt x="8" y="4"/>
                    <a:pt x="9" y="3"/>
                  </a:cubicBezTo>
                  <a:cubicBezTo>
                    <a:pt x="9" y="3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1" name="Freeform 259"/>
            <p:cNvSpPr>
              <a:spLocks noEditPoints="1"/>
            </p:cNvSpPr>
            <p:nvPr/>
          </p:nvSpPr>
          <p:spPr bwMode="auto">
            <a:xfrm>
              <a:off x="14760575" y="3302000"/>
              <a:ext cx="77788" cy="74613"/>
            </a:xfrm>
            <a:custGeom>
              <a:avLst/>
              <a:gdLst>
                <a:gd name="T0" fmla="*/ 67 w 140"/>
                <a:gd name="T1" fmla="*/ 0 h 133"/>
                <a:gd name="T2" fmla="*/ 20 w 140"/>
                <a:gd name="T3" fmla="*/ 20 h 133"/>
                <a:gd name="T4" fmla="*/ 0 w 140"/>
                <a:gd name="T5" fmla="*/ 67 h 133"/>
                <a:gd name="T6" fmla="*/ 20 w 140"/>
                <a:gd name="T7" fmla="*/ 114 h 133"/>
                <a:gd name="T8" fmla="*/ 67 w 140"/>
                <a:gd name="T9" fmla="*/ 133 h 133"/>
                <a:gd name="T10" fmla="*/ 114 w 140"/>
                <a:gd name="T11" fmla="*/ 114 h 133"/>
                <a:gd name="T12" fmla="*/ 114 w 140"/>
                <a:gd name="T13" fmla="*/ 20 h 133"/>
                <a:gd name="T14" fmla="*/ 67 w 140"/>
                <a:gd name="T15" fmla="*/ 0 h 133"/>
                <a:gd name="T16" fmla="*/ 67 w 140"/>
                <a:gd name="T17" fmla="*/ 18 h 133"/>
                <a:gd name="T18" fmla="*/ 79 w 140"/>
                <a:gd name="T19" fmla="*/ 20 h 133"/>
                <a:gd name="T20" fmla="*/ 67 w 140"/>
                <a:gd name="T21" fmla="*/ 18 h 133"/>
                <a:gd name="T22" fmla="*/ 67 w 140"/>
                <a:gd name="T23" fmla="*/ 116 h 133"/>
                <a:gd name="T24" fmla="*/ 67 w 140"/>
                <a:gd name="T25" fmla="*/ 116 h 133"/>
                <a:gd name="T26" fmla="*/ 85 w 140"/>
                <a:gd name="T27" fmla="*/ 112 h 133"/>
                <a:gd name="T28" fmla="*/ 67 w 140"/>
                <a:gd name="T29" fmla="*/ 116 h 133"/>
                <a:gd name="T30" fmla="*/ 95 w 140"/>
                <a:gd name="T31" fmla="*/ 95 h 133"/>
                <a:gd name="T32" fmla="*/ 67 w 140"/>
                <a:gd name="T33" fmla="*/ 107 h 133"/>
                <a:gd name="T34" fmla="*/ 38 w 140"/>
                <a:gd name="T35" fmla="*/ 95 h 133"/>
                <a:gd name="T36" fmla="*/ 26 w 140"/>
                <a:gd name="T37" fmla="*/ 67 h 133"/>
                <a:gd name="T38" fmla="*/ 38 w 140"/>
                <a:gd name="T39" fmla="*/ 38 h 133"/>
                <a:gd name="T40" fmla="*/ 67 w 140"/>
                <a:gd name="T41" fmla="*/ 27 h 133"/>
                <a:gd name="T42" fmla="*/ 95 w 140"/>
                <a:gd name="T43" fmla="*/ 38 h 133"/>
                <a:gd name="T44" fmla="*/ 95 w 140"/>
                <a:gd name="T45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33">
                  <a:moveTo>
                    <a:pt x="67" y="0"/>
                  </a:moveTo>
                  <a:cubicBezTo>
                    <a:pt x="49" y="0"/>
                    <a:pt x="32" y="7"/>
                    <a:pt x="20" y="20"/>
                  </a:cubicBezTo>
                  <a:cubicBezTo>
                    <a:pt x="7" y="32"/>
                    <a:pt x="0" y="49"/>
                    <a:pt x="0" y="67"/>
                  </a:cubicBezTo>
                  <a:cubicBezTo>
                    <a:pt x="0" y="84"/>
                    <a:pt x="7" y="101"/>
                    <a:pt x="20" y="114"/>
                  </a:cubicBezTo>
                  <a:cubicBezTo>
                    <a:pt x="32" y="126"/>
                    <a:pt x="49" y="133"/>
                    <a:pt x="67" y="133"/>
                  </a:cubicBezTo>
                  <a:cubicBezTo>
                    <a:pt x="84" y="133"/>
                    <a:pt x="101" y="126"/>
                    <a:pt x="114" y="114"/>
                  </a:cubicBezTo>
                  <a:cubicBezTo>
                    <a:pt x="140" y="88"/>
                    <a:pt x="140" y="46"/>
                    <a:pt x="114" y="20"/>
                  </a:cubicBezTo>
                  <a:cubicBezTo>
                    <a:pt x="101" y="7"/>
                    <a:pt x="84" y="0"/>
                    <a:pt x="67" y="0"/>
                  </a:cubicBezTo>
                  <a:close/>
                  <a:moveTo>
                    <a:pt x="67" y="18"/>
                  </a:moveTo>
                  <a:cubicBezTo>
                    <a:pt x="71" y="18"/>
                    <a:pt x="75" y="19"/>
                    <a:pt x="79" y="20"/>
                  </a:cubicBezTo>
                  <a:cubicBezTo>
                    <a:pt x="75" y="19"/>
                    <a:pt x="71" y="18"/>
                    <a:pt x="67" y="18"/>
                  </a:cubicBezTo>
                  <a:close/>
                  <a:moveTo>
                    <a:pt x="67" y="116"/>
                  </a:moveTo>
                  <a:cubicBezTo>
                    <a:pt x="67" y="116"/>
                    <a:pt x="67" y="116"/>
                    <a:pt x="67" y="116"/>
                  </a:cubicBezTo>
                  <a:cubicBezTo>
                    <a:pt x="73" y="116"/>
                    <a:pt x="79" y="114"/>
                    <a:pt x="85" y="112"/>
                  </a:cubicBezTo>
                  <a:cubicBezTo>
                    <a:pt x="79" y="114"/>
                    <a:pt x="73" y="116"/>
                    <a:pt x="67" y="116"/>
                  </a:cubicBezTo>
                  <a:close/>
                  <a:moveTo>
                    <a:pt x="95" y="95"/>
                  </a:moveTo>
                  <a:cubicBezTo>
                    <a:pt x="87" y="103"/>
                    <a:pt x="77" y="107"/>
                    <a:pt x="67" y="107"/>
                  </a:cubicBezTo>
                  <a:cubicBezTo>
                    <a:pt x="56" y="107"/>
                    <a:pt x="46" y="103"/>
                    <a:pt x="38" y="95"/>
                  </a:cubicBezTo>
                  <a:cubicBezTo>
                    <a:pt x="31" y="88"/>
                    <a:pt x="26" y="77"/>
                    <a:pt x="26" y="67"/>
                  </a:cubicBezTo>
                  <a:cubicBezTo>
                    <a:pt x="26" y="56"/>
                    <a:pt x="31" y="46"/>
                    <a:pt x="38" y="38"/>
                  </a:cubicBezTo>
                  <a:cubicBezTo>
                    <a:pt x="46" y="31"/>
                    <a:pt x="56" y="27"/>
                    <a:pt x="67" y="27"/>
                  </a:cubicBezTo>
                  <a:cubicBezTo>
                    <a:pt x="77" y="27"/>
                    <a:pt x="87" y="31"/>
                    <a:pt x="95" y="38"/>
                  </a:cubicBezTo>
                  <a:cubicBezTo>
                    <a:pt x="111" y="54"/>
                    <a:pt x="111" y="79"/>
                    <a:pt x="95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2" name="Freeform 260"/>
            <p:cNvSpPr>
              <a:spLocks/>
            </p:cNvSpPr>
            <p:nvPr/>
          </p:nvSpPr>
          <p:spPr bwMode="auto">
            <a:xfrm>
              <a:off x="14038263" y="2932113"/>
              <a:ext cx="4763" cy="6350"/>
            </a:xfrm>
            <a:custGeom>
              <a:avLst/>
              <a:gdLst>
                <a:gd name="T0" fmla="*/ 2 w 7"/>
                <a:gd name="T1" fmla="*/ 7 h 11"/>
                <a:gd name="T2" fmla="*/ 5 w 7"/>
                <a:gd name="T3" fmla="*/ 10 h 11"/>
                <a:gd name="T4" fmla="*/ 6 w 7"/>
                <a:gd name="T5" fmla="*/ 7 h 11"/>
                <a:gd name="T6" fmla="*/ 7 w 7"/>
                <a:gd name="T7" fmla="*/ 4 h 11"/>
                <a:gd name="T8" fmla="*/ 2 w 7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2" y="7"/>
                  </a:moveTo>
                  <a:cubicBezTo>
                    <a:pt x="2" y="8"/>
                    <a:pt x="4" y="11"/>
                    <a:pt x="5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3" name="Freeform 261"/>
            <p:cNvSpPr>
              <a:spLocks/>
            </p:cNvSpPr>
            <p:nvPr/>
          </p:nvSpPr>
          <p:spPr bwMode="auto">
            <a:xfrm>
              <a:off x="14681200" y="2328863"/>
              <a:ext cx="311150" cy="782638"/>
            </a:xfrm>
            <a:custGeom>
              <a:avLst/>
              <a:gdLst>
                <a:gd name="T0" fmla="*/ 531 w 555"/>
                <a:gd name="T1" fmla="*/ 532 h 1396"/>
                <a:gd name="T2" fmla="*/ 508 w 555"/>
                <a:gd name="T3" fmla="*/ 555 h 1396"/>
                <a:gd name="T4" fmla="*/ 508 w 555"/>
                <a:gd name="T5" fmla="*/ 676 h 1396"/>
                <a:gd name="T6" fmla="*/ 266 w 555"/>
                <a:gd name="T7" fmla="*/ 676 h 1396"/>
                <a:gd name="T8" fmla="*/ 188 w 555"/>
                <a:gd name="T9" fmla="*/ 283 h 1396"/>
                <a:gd name="T10" fmla="*/ 411 w 555"/>
                <a:gd name="T11" fmla="*/ 191 h 1396"/>
                <a:gd name="T12" fmla="*/ 457 w 555"/>
                <a:gd name="T13" fmla="*/ 302 h 1396"/>
                <a:gd name="T14" fmla="*/ 479 w 555"/>
                <a:gd name="T15" fmla="*/ 317 h 1396"/>
                <a:gd name="T16" fmla="*/ 488 w 555"/>
                <a:gd name="T17" fmla="*/ 315 h 1396"/>
                <a:gd name="T18" fmla="*/ 501 w 555"/>
                <a:gd name="T19" fmla="*/ 284 h 1396"/>
                <a:gd name="T20" fmla="*/ 391 w 555"/>
                <a:gd name="T21" fmla="*/ 17 h 1396"/>
                <a:gd name="T22" fmla="*/ 360 w 555"/>
                <a:gd name="T23" fmla="*/ 5 h 1396"/>
                <a:gd name="T24" fmla="*/ 347 w 555"/>
                <a:gd name="T25" fmla="*/ 36 h 1396"/>
                <a:gd name="T26" fmla="*/ 393 w 555"/>
                <a:gd name="T27" fmla="*/ 147 h 1396"/>
                <a:gd name="T28" fmla="*/ 170 w 555"/>
                <a:gd name="T29" fmla="*/ 239 h 1396"/>
                <a:gd name="T30" fmla="*/ 46 w 555"/>
                <a:gd name="T31" fmla="*/ 24 h 1396"/>
                <a:gd name="T32" fmla="*/ 13 w 555"/>
                <a:gd name="T33" fmla="*/ 19 h 1396"/>
                <a:gd name="T34" fmla="*/ 8 w 555"/>
                <a:gd name="T35" fmla="*/ 52 h 1396"/>
                <a:gd name="T36" fmla="*/ 134 w 555"/>
                <a:gd name="T37" fmla="*/ 275 h 1396"/>
                <a:gd name="T38" fmla="*/ 136 w 555"/>
                <a:gd name="T39" fmla="*/ 279 h 1396"/>
                <a:gd name="T40" fmla="*/ 137 w 555"/>
                <a:gd name="T41" fmla="*/ 283 h 1396"/>
                <a:gd name="T42" fmla="*/ 219 w 555"/>
                <a:gd name="T43" fmla="*/ 700 h 1396"/>
                <a:gd name="T44" fmla="*/ 137 w 555"/>
                <a:gd name="T45" fmla="*/ 1116 h 1396"/>
                <a:gd name="T46" fmla="*/ 136 w 555"/>
                <a:gd name="T47" fmla="*/ 1120 h 1396"/>
                <a:gd name="T48" fmla="*/ 135 w 555"/>
                <a:gd name="T49" fmla="*/ 1123 h 1396"/>
                <a:gd name="T50" fmla="*/ 12 w 555"/>
                <a:gd name="T51" fmla="*/ 1342 h 1396"/>
                <a:gd name="T52" fmla="*/ 17 w 555"/>
                <a:gd name="T53" fmla="*/ 1375 h 1396"/>
                <a:gd name="T54" fmla="*/ 31 w 555"/>
                <a:gd name="T55" fmla="*/ 1380 h 1396"/>
                <a:gd name="T56" fmla="*/ 50 w 555"/>
                <a:gd name="T57" fmla="*/ 1370 h 1396"/>
                <a:gd name="T58" fmla="*/ 170 w 555"/>
                <a:gd name="T59" fmla="*/ 1160 h 1396"/>
                <a:gd name="T60" fmla="*/ 393 w 555"/>
                <a:gd name="T61" fmla="*/ 1252 h 1396"/>
                <a:gd name="T62" fmla="*/ 347 w 555"/>
                <a:gd name="T63" fmla="*/ 1364 h 1396"/>
                <a:gd name="T64" fmla="*/ 360 w 555"/>
                <a:gd name="T65" fmla="*/ 1394 h 1396"/>
                <a:gd name="T66" fmla="*/ 369 w 555"/>
                <a:gd name="T67" fmla="*/ 1396 h 1396"/>
                <a:gd name="T68" fmla="*/ 391 w 555"/>
                <a:gd name="T69" fmla="*/ 1382 h 1396"/>
                <a:gd name="T70" fmla="*/ 501 w 555"/>
                <a:gd name="T71" fmla="*/ 1115 h 1396"/>
                <a:gd name="T72" fmla="*/ 488 w 555"/>
                <a:gd name="T73" fmla="*/ 1084 h 1396"/>
                <a:gd name="T74" fmla="*/ 457 w 555"/>
                <a:gd name="T75" fmla="*/ 1097 h 1396"/>
                <a:gd name="T76" fmla="*/ 411 w 555"/>
                <a:gd name="T77" fmla="*/ 1208 h 1396"/>
                <a:gd name="T78" fmla="*/ 188 w 555"/>
                <a:gd name="T79" fmla="*/ 1116 h 1396"/>
                <a:gd name="T80" fmla="*/ 266 w 555"/>
                <a:gd name="T81" fmla="*/ 723 h 1396"/>
                <a:gd name="T82" fmla="*/ 508 w 555"/>
                <a:gd name="T83" fmla="*/ 723 h 1396"/>
                <a:gd name="T84" fmla="*/ 508 w 555"/>
                <a:gd name="T85" fmla="*/ 844 h 1396"/>
                <a:gd name="T86" fmla="*/ 531 w 555"/>
                <a:gd name="T87" fmla="*/ 867 h 1396"/>
                <a:gd name="T88" fmla="*/ 555 w 555"/>
                <a:gd name="T89" fmla="*/ 844 h 1396"/>
                <a:gd name="T90" fmla="*/ 555 w 555"/>
                <a:gd name="T91" fmla="*/ 555 h 1396"/>
                <a:gd name="T92" fmla="*/ 531 w 555"/>
                <a:gd name="T93" fmla="*/ 532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5" h="1396">
                  <a:moveTo>
                    <a:pt x="531" y="532"/>
                  </a:moveTo>
                  <a:cubicBezTo>
                    <a:pt x="518" y="532"/>
                    <a:pt x="508" y="542"/>
                    <a:pt x="508" y="555"/>
                  </a:cubicBezTo>
                  <a:cubicBezTo>
                    <a:pt x="508" y="676"/>
                    <a:pt x="508" y="676"/>
                    <a:pt x="508" y="676"/>
                  </a:cubicBezTo>
                  <a:cubicBezTo>
                    <a:pt x="266" y="676"/>
                    <a:pt x="266" y="676"/>
                    <a:pt x="266" y="676"/>
                  </a:cubicBezTo>
                  <a:cubicBezTo>
                    <a:pt x="263" y="540"/>
                    <a:pt x="237" y="407"/>
                    <a:pt x="188" y="283"/>
                  </a:cubicBezTo>
                  <a:cubicBezTo>
                    <a:pt x="411" y="191"/>
                    <a:pt x="411" y="191"/>
                    <a:pt x="411" y="191"/>
                  </a:cubicBezTo>
                  <a:cubicBezTo>
                    <a:pt x="457" y="302"/>
                    <a:pt x="457" y="302"/>
                    <a:pt x="457" y="302"/>
                  </a:cubicBezTo>
                  <a:cubicBezTo>
                    <a:pt x="461" y="311"/>
                    <a:pt x="470" y="317"/>
                    <a:pt x="479" y="317"/>
                  </a:cubicBezTo>
                  <a:cubicBezTo>
                    <a:pt x="482" y="317"/>
                    <a:pt x="485" y="316"/>
                    <a:pt x="488" y="315"/>
                  </a:cubicBezTo>
                  <a:cubicBezTo>
                    <a:pt x="500" y="310"/>
                    <a:pt x="506" y="296"/>
                    <a:pt x="501" y="284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86" y="5"/>
                    <a:pt x="372" y="0"/>
                    <a:pt x="360" y="5"/>
                  </a:cubicBezTo>
                  <a:cubicBezTo>
                    <a:pt x="348" y="10"/>
                    <a:pt x="342" y="23"/>
                    <a:pt x="347" y="3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170" y="239"/>
                    <a:pt x="170" y="239"/>
                    <a:pt x="170" y="239"/>
                  </a:cubicBezTo>
                  <a:cubicBezTo>
                    <a:pt x="137" y="164"/>
                    <a:pt x="96" y="92"/>
                    <a:pt x="46" y="24"/>
                  </a:cubicBezTo>
                  <a:cubicBezTo>
                    <a:pt x="38" y="13"/>
                    <a:pt x="23" y="11"/>
                    <a:pt x="13" y="19"/>
                  </a:cubicBezTo>
                  <a:cubicBezTo>
                    <a:pt x="2" y="26"/>
                    <a:pt x="0" y="41"/>
                    <a:pt x="8" y="52"/>
                  </a:cubicBezTo>
                  <a:cubicBezTo>
                    <a:pt x="59" y="122"/>
                    <a:pt x="101" y="197"/>
                    <a:pt x="134" y="275"/>
                  </a:cubicBezTo>
                  <a:cubicBezTo>
                    <a:pt x="135" y="277"/>
                    <a:pt x="135" y="278"/>
                    <a:pt x="136" y="279"/>
                  </a:cubicBezTo>
                  <a:cubicBezTo>
                    <a:pt x="136" y="281"/>
                    <a:pt x="137" y="282"/>
                    <a:pt x="137" y="283"/>
                  </a:cubicBezTo>
                  <a:cubicBezTo>
                    <a:pt x="191" y="414"/>
                    <a:pt x="219" y="555"/>
                    <a:pt x="219" y="700"/>
                  </a:cubicBezTo>
                  <a:cubicBezTo>
                    <a:pt x="219" y="844"/>
                    <a:pt x="191" y="985"/>
                    <a:pt x="137" y="1116"/>
                  </a:cubicBezTo>
                  <a:cubicBezTo>
                    <a:pt x="137" y="1117"/>
                    <a:pt x="136" y="1119"/>
                    <a:pt x="136" y="1120"/>
                  </a:cubicBezTo>
                  <a:cubicBezTo>
                    <a:pt x="135" y="1121"/>
                    <a:pt x="135" y="1122"/>
                    <a:pt x="135" y="1123"/>
                  </a:cubicBezTo>
                  <a:cubicBezTo>
                    <a:pt x="102" y="1200"/>
                    <a:pt x="61" y="1273"/>
                    <a:pt x="12" y="1342"/>
                  </a:cubicBezTo>
                  <a:cubicBezTo>
                    <a:pt x="4" y="1353"/>
                    <a:pt x="6" y="1368"/>
                    <a:pt x="17" y="1375"/>
                  </a:cubicBezTo>
                  <a:cubicBezTo>
                    <a:pt x="21" y="1378"/>
                    <a:pt x="26" y="1380"/>
                    <a:pt x="31" y="1380"/>
                  </a:cubicBezTo>
                  <a:cubicBezTo>
                    <a:pt x="38" y="1380"/>
                    <a:pt x="45" y="1376"/>
                    <a:pt x="50" y="1370"/>
                  </a:cubicBezTo>
                  <a:cubicBezTo>
                    <a:pt x="98" y="1304"/>
                    <a:pt x="138" y="1233"/>
                    <a:pt x="170" y="1160"/>
                  </a:cubicBezTo>
                  <a:cubicBezTo>
                    <a:pt x="393" y="1252"/>
                    <a:pt x="393" y="1252"/>
                    <a:pt x="393" y="1252"/>
                  </a:cubicBezTo>
                  <a:cubicBezTo>
                    <a:pt x="347" y="1364"/>
                    <a:pt x="347" y="1364"/>
                    <a:pt x="347" y="1364"/>
                  </a:cubicBezTo>
                  <a:cubicBezTo>
                    <a:pt x="342" y="1376"/>
                    <a:pt x="348" y="1389"/>
                    <a:pt x="360" y="1394"/>
                  </a:cubicBezTo>
                  <a:cubicBezTo>
                    <a:pt x="363" y="1396"/>
                    <a:pt x="366" y="1396"/>
                    <a:pt x="369" y="1396"/>
                  </a:cubicBezTo>
                  <a:cubicBezTo>
                    <a:pt x="378" y="1396"/>
                    <a:pt x="387" y="1391"/>
                    <a:pt x="391" y="1382"/>
                  </a:cubicBezTo>
                  <a:cubicBezTo>
                    <a:pt x="501" y="1115"/>
                    <a:pt x="501" y="1115"/>
                    <a:pt x="501" y="1115"/>
                  </a:cubicBezTo>
                  <a:cubicBezTo>
                    <a:pt x="506" y="1103"/>
                    <a:pt x="500" y="1089"/>
                    <a:pt x="488" y="1084"/>
                  </a:cubicBezTo>
                  <a:cubicBezTo>
                    <a:pt x="476" y="1079"/>
                    <a:pt x="462" y="1085"/>
                    <a:pt x="457" y="1097"/>
                  </a:cubicBezTo>
                  <a:cubicBezTo>
                    <a:pt x="411" y="1208"/>
                    <a:pt x="411" y="1208"/>
                    <a:pt x="411" y="1208"/>
                  </a:cubicBezTo>
                  <a:cubicBezTo>
                    <a:pt x="188" y="1116"/>
                    <a:pt x="188" y="1116"/>
                    <a:pt x="188" y="1116"/>
                  </a:cubicBezTo>
                  <a:cubicBezTo>
                    <a:pt x="237" y="992"/>
                    <a:pt x="263" y="859"/>
                    <a:pt x="266" y="723"/>
                  </a:cubicBezTo>
                  <a:cubicBezTo>
                    <a:pt x="508" y="723"/>
                    <a:pt x="508" y="723"/>
                    <a:pt x="508" y="723"/>
                  </a:cubicBezTo>
                  <a:cubicBezTo>
                    <a:pt x="508" y="844"/>
                    <a:pt x="508" y="844"/>
                    <a:pt x="508" y="844"/>
                  </a:cubicBezTo>
                  <a:cubicBezTo>
                    <a:pt x="508" y="857"/>
                    <a:pt x="518" y="867"/>
                    <a:pt x="531" y="867"/>
                  </a:cubicBezTo>
                  <a:cubicBezTo>
                    <a:pt x="544" y="867"/>
                    <a:pt x="555" y="857"/>
                    <a:pt x="555" y="844"/>
                  </a:cubicBezTo>
                  <a:cubicBezTo>
                    <a:pt x="555" y="555"/>
                    <a:pt x="555" y="555"/>
                    <a:pt x="555" y="555"/>
                  </a:cubicBezTo>
                  <a:cubicBezTo>
                    <a:pt x="555" y="542"/>
                    <a:pt x="544" y="532"/>
                    <a:pt x="531" y="5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4" name="Freeform 262"/>
            <p:cNvSpPr>
              <a:spLocks noEditPoints="1"/>
            </p:cNvSpPr>
            <p:nvPr/>
          </p:nvSpPr>
          <p:spPr bwMode="auto">
            <a:xfrm>
              <a:off x="13836650" y="2284413"/>
              <a:ext cx="668338" cy="866775"/>
            </a:xfrm>
            <a:custGeom>
              <a:avLst/>
              <a:gdLst>
                <a:gd name="T0" fmla="*/ 1096 w 1193"/>
                <a:gd name="T1" fmla="*/ 1046 h 1548"/>
                <a:gd name="T2" fmla="*/ 809 w 1193"/>
                <a:gd name="T3" fmla="*/ 929 h 1548"/>
                <a:gd name="T4" fmla="*/ 862 w 1193"/>
                <a:gd name="T5" fmla="*/ 1272 h 1548"/>
                <a:gd name="T6" fmla="*/ 829 w 1193"/>
                <a:gd name="T7" fmla="*/ 1411 h 1548"/>
                <a:gd name="T8" fmla="*/ 709 w 1193"/>
                <a:gd name="T9" fmla="*/ 1450 h 1548"/>
                <a:gd name="T10" fmla="*/ 650 w 1193"/>
                <a:gd name="T11" fmla="*/ 1440 h 1548"/>
                <a:gd name="T12" fmla="*/ 708 w 1193"/>
                <a:gd name="T13" fmla="*/ 1151 h 1548"/>
                <a:gd name="T14" fmla="*/ 702 w 1193"/>
                <a:gd name="T15" fmla="*/ 945 h 1548"/>
                <a:gd name="T16" fmla="*/ 489 w 1193"/>
                <a:gd name="T17" fmla="*/ 704 h 1548"/>
                <a:gd name="T18" fmla="*/ 290 w 1193"/>
                <a:gd name="T19" fmla="*/ 801 h 1548"/>
                <a:gd name="T20" fmla="*/ 133 w 1193"/>
                <a:gd name="T21" fmla="*/ 771 h 1548"/>
                <a:gd name="T22" fmla="*/ 93 w 1193"/>
                <a:gd name="T23" fmla="*/ 724 h 1548"/>
                <a:gd name="T24" fmla="*/ 352 w 1193"/>
                <a:gd name="T25" fmla="*/ 599 h 1548"/>
                <a:gd name="T26" fmla="*/ 672 w 1193"/>
                <a:gd name="T27" fmla="*/ 690 h 1548"/>
                <a:gd name="T28" fmla="*/ 745 w 1193"/>
                <a:gd name="T29" fmla="*/ 594 h 1548"/>
                <a:gd name="T30" fmla="*/ 777 w 1193"/>
                <a:gd name="T31" fmla="*/ 135 h 1548"/>
                <a:gd name="T32" fmla="*/ 503 w 1193"/>
                <a:gd name="T33" fmla="*/ 168 h 1548"/>
                <a:gd name="T34" fmla="*/ 520 w 1193"/>
                <a:gd name="T35" fmla="*/ 388 h 1548"/>
                <a:gd name="T36" fmla="*/ 132 w 1193"/>
                <a:gd name="T37" fmla="*/ 53 h 1548"/>
                <a:gd name="T38" fmla="*/ 161 w 1193"/>
                <a:gd name="T39" fmla="*/ 349 h 1548"/>
                <a:gd name="T40" fmla="*/ 121 w 1193"/>
                <a:gd name="T41" fmla="*/ 647 h 1548"/>
                <a:gd name="T42" fmla="*/ 109 w 1193"/>
                <a:gd name="T43" fmla="*/ 870 h 1548"/>
                <a:gd name="T44" fmla="*/ 347 w 1193"/>
                <a:gd name="T45" fmla="*/ 760 h 1548"/>
                <a:gd name="T46" fmla="*/ 629 w 1193"/>
                <a:gd name="T47" fmla="*/ 902 h 1548"/>
                <a:gd name="T48" fmla="*/ 189 w 1193"/>
                <a:gd name="T49" fmla="*/ 1022 h 1548"/>
                <a:gd name="T50" fmla="*/ 154 w 1193"/>
                <a:gd name="T51" fmla="*/ 1255 h 1548"/>
                <a:gd name="T52" fmla="*/ 443 w 1193"/>
                <a:gd name="T53" fmla="*/ 1236 h 1548"/>
                <a:gd name="T54" fmla="*/ 678 w 1193"/>
                <a:gd name="T55" fmla="*/ 1251 h 1548"/>
                <a:gd name="T56" fmla="*/ 602 w 1193"/>
                <a:gd name="T57" fmla="*/ 1543 h 1548"/>
                <a:gd name="T58" fmla="*/ 853 w 1193"/>
                <a:gd name="T59" fmla="*/ 1431 h 1548"/>
                <a:gd name="T60" fmla="*/ 947 w 1193"/>
                <a:gd name="T61" fmla="*/ 1189 h 1548"/>
                <a:gd name="T62" fmla="*/ 781 w 1193"/>
                <a:gd name="T63" fmla="*/ 466 h 1548"/>
                <a:gd name="T64" fmla="*/ 620 w 1193"/>
                <a:gd name="T65" fmla="*/ 576 h 1548"/>
                <a:gd name="T66" fmla="*/ 759 w 1193"/>
                <a:gd name="T67" fmla="*/ 263 h 1548"/>
                <a:gd name="T68" fmla="*/ 531 w 1193"/>
                <a:gd name="T69" fmla="*/ 38 h 1548"/>
                <a:gd name="T70" fmla="*/ 665 w 1193"/>
                <a:gd name="T71" fmla="*/ 88 h 1548"/>
                <a:gd name="T72" fmla="*/ 527 w 1193"/>
                <a:gd name="T73" fmla="*/ 242 h 1548"/>
                <a:gd name="T74" fmla="*/ 562 w 1193"/>
                <a:gd name="T75" fmla="*/ 301 h 1548"/>
                <a:gd name="T76" fmla="*/ 665 w 1193"/>
                <a:gd name="T77" fmla="*/ 332 h 1548"/>
                <a:gd name="T78" fmla="*/ 655 w 1193"/>
                <a:gd name="T79" fmla="*/ 337 h 1548"/>
                <a:gd name="T80" fmla="*/ 571 w 1193"/>
                <a:gd name="T81" fmla="*/ 311 h 1548"/>
                <a:gd name="T82" fmla="*/ 715 w 1193"/>
                <a:gd name="T83" fmla="*/ 165 h 1548"/>
                <a:gd name="T84" fmla="*/ 684 w 1193"/>
                <a:gd name="T85" fmla="*/ 317 h 1548"/>
                <a:gd name="T86" fmla="*/ 664 w 1193"/>
                <a:gd name="T87" fmla="*/ 529 h 1548"/>
                <a:gd name="T88" fmla="*/ 412 w 1193"/>
                <a:gd name="T89" fmla="*/ 585 h 1548"/>
                <a:gd name="T90" fmla="*/ 271 w 1193"/>
                <a:gd name="T91" fmla="*/ 127 h 1548"/>
                <a:gd name="T92" fmla="*/ 155 w 1193"/>
                <a:gd name="T93" fmla="*/ 318 h 1548"/>
                <a:gd name="T94" fmla="*/ 258 w 1193"/>
                <a:gd name="T95" fmla="*/ 447 h 1548"/>
                <a:gd name="T96" fmla="*/ 157 w 1193"/>
                <a:gd name="T97" fmla="*/ 293 h 1548"/>
                <a:gd name="T98" fmla="*/ 193 w 1193"/>
                <a:gd name="T99" fmla="*/ 195 h 1548"/>
                <a:gd name="T100" fmla="*/ 249 w 1193"/>
                <a:gd name="T101" fmla="*/ 191 h 1548"/>
                <a:gd name="T102" fmla="*/ 398 w 1193"/>
                <a:gd name="T103" fmla="*/ 369 h 1548"/>
                <a:gd name="T104" fmla="*/ 53 w 1193"/>
                <a:gd name="T105" fmla="*/ 740 h 1548"/>
                <a:gd name="T106" fmla="*/ 281 w 1193"/>
                <a:gd name="T107" fmla="*/ 795 h 1548"/>
                <a:gd name="T108" fmla="*/ 186 w 1193"/>
                <a:gd name="T109" fmla="*/ 1229 h 1548"/>
                <a:gd name="T110" fmla="*/ 464 w 1193"/>
                <a:gd name="T111" fmla="*/ 1185 h 1548"/>
                <a:gd name="T112" fmla="*/ 335 w 1193"/>
                <a:gd name="T113" fmla="*/ 1245 h 1548"/>
                <a:gd name="T114" fmla="*/ 182 w 1193"/>
                <a:gd name="T115" fmla="*/ 1199 h 1548"/>
                <a:gd name="T116" fmla="*/ 158 w 1193"/>
                <a:gd name="T117" fmla="*/ 1174 h 1548"/>
                <a:gd name="T118" fmla="*/ 223 w 1193"/>
                <a:gd name="T119" fmla="*/ 1085 h 1548"/>
                <a:gd name="T120" fmla="*/ 337 w 1193"/>
                <a:gd name="T121" fmla="*/ 947 h 1548"/>
                <a:gd name="T122" fmla="*/ 675 w 1193"/>
                <a:gd name="T123" fmla="*/ 993 h 1548"/>
                <a:gd name="T124" fmla="*/ 718 w 1193"/>
                <a:gd name="T125" fmla="*/ 1496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3" h="1548">
                  <a:moveTo>
                    <a:pt x="1161" y="1105"/>
                  </a:moveTo>
                  <a:cubicBezTo>
                    <a:pt x="1168" y="1102"/>
                    <a:pt x="1176" y="1098"/>
                    <a:pt x="1181" y="1093"/>
                  </a:cubicBezTo>
                  <a:cubicBezTo>
                    <a:pt x="1184" y="1090"/>
                    <a:pt x="1186" y="1087"/>
                    <a:pt x="1188" y="1085"/>
                  </a:cubicBezTo>
                  <a:cubicBezTo>
                    <a:pt x="1189" y="1085"/>
                    <a:pt x="1190" y="1084"/>
                    <a:pt x="1190" y="1082"/>
                  </a:cubicBezTo>
                  <a:cubicBezTo>
                    <a:pt x="1191" y="1082"/>
                    <a:pt x="1193" y="1077"/>
                    <a:pt x="1193" y="1077"/>
                  </a:cubicBezTo>
                  <a:cubicBezTo>
                    <a:pt x="1188" y="1077"/>
                    <a:pt x="1185" y="1079"/>
                    <a:pt x="1181" y="1079"/>
                  </a:cubicBezTo>
                  <a:cubicBezTo>
                    <a:pt x="1154" y="1077"/>
                    <a:pt x="1120" y="1068"/>
                    <a:pt x="1098" y="1060"/>
                  </a:cubicBezTo>
                  <a:cubicBezTo>
                    <a:pt x="1088" y="1057"/>
                    <a:pt x="1123" y="1042"/>
                    <a:pt x="1127" y="1038"/>
                  </a:cubicBezTo>
                  <a:cubicBezTo>
                    <a:pt x="1135" y="1032"/>
                    <a:pt x="1139" y="1026"/>
                    <a:pt x="1143" y="1019"/>
                  </a:cubicBezTo>
                  <a:cubicBezTo>
                    <a:pt x="1145" y="1015"/>
                    <a:pt x="1153" y="998"/>
                    <a:pt x="1154" y="996"/>
                  </a:cubicBezTo>
                  <a:cubicBezTo>
                    <a:pt x="1155" y="992"/>
                    <a:pt x="1159" y="984"/>
                    <a:pt x="1159" y="980"/>
                  </a:cubicBezTo>
                  <a:cubicBezTo>
                    <a:pt x="1160" y="975"/>
                    <a:pt x="1160" y="972"/>
                    <a:pt x="1158" y="972"/>
                  </a:cubicBezTo>
                  <a:cubicBezTo>
                    <a:pt x="1153" y="969"/>
                    <a:pt x="1135" y="987"/>
                    <a:pt x="1122" y="993"/>
                  </a:cubicBezTo>
                  <a:cubicBezTo>
                    <a:pt x="1113" y="999"/>
                    <a:pt x="1097" y="1005"/>
                    <a:pt x="1083" y="1009"/>
                  </a:cubicBezTo>
                  <a:cubicBezTo>
                    <a:pt x="1073" y="1012"/>
                    <a:pt x="1065" y="1019"/>
                    <a:pt x="1063" y="1020"/>
                  </a:cubicBezTo>
                  <a:cubicBezTo>
                    <a:pt x="1064" y="1009"/>
                    <a:pt x="1070" y="996"/>
                    <a:pt x="1072" y="986"/>
                  </a:cubicBezTo>
                  <a:cubicBezTo>
                    <a:pt x="1075" y="975"/>
                    <a:pt x="1075" y="965"/>
                    <a:pt x="1075" y="954"/>
                  </a:cubicBezTo>
                  <a:cubicBezTo>
                    <a:pt x="1071" y="954"/>
                    <a:pt x="1067" y="954"/>
                    <a:pt x="1063" y="955"/>
                  </a:cubicBezTo>
                  <a:cubicBezTo>
                    <a:pt x="1063" y="981"/>
                    <a:pt x="1059" y="1015"/>
                    <a:pt x="1044" y="1032"/>
                  </a:cubicBezTo>
                  <a:cubicBezTo>
                    <a:pt x="1042" y="1035"/>
                    <a:pt x="1039" y="1041"/>
                    <a:pt x="1041" y="1043"/>
                  </a:cubicBezTo>
                  <a:cubicBezTo>
                    <a:pt x="1041" y="1044"/>
                    <a:pt x="1044" y="1043"/>
                    <a:pt x="1048" y="1040"/>
                  </a:cubicBezTo>
                  <a:cubicBezTo>
                    <a:pt x="1063" y="1028"/>
                    <a:pt x="1088" y="1015"/>
                    <a:pt x="1120" y="1008"/>
                  </a:cubicBezTo>
                  <a:cubicBezTo>
                    <a:pt x="1124" y="1007"/>
                    <a:pt x="1131" y="1003"/>
                    <a:pt x="1136" y="999"/>
                  </a:cubicBezTo>
                  <a:cubicBezTo>
                    <a:pt x="1136" y="999"/>
                    <a:pt x="1147" y="988"/>
                    <a:pt x="1144" y="994"/>
                  </a:cubicBezTo>
                  <a:cubicBezTo>
                    <a:pt x="1134" y="1019"/>
                    <a:pt x="1124" y="1034"/>
                    <a:pt x="1096" y="1046"/>
                  </a:cubicBezTo>
                  <a:cubicBezTo>
                    <a:pt x="1085" y="1050"/>
                    <a:pt x="1070" y="1054"/>
                    <a:pt x="1058" y="1057"/>
                  </a:cubicBezTo>
                  <a:cubicBezTo>
                    <a:pt x="1040" y="1061"/>
                    <a:pt x="1042" y="1064"/>
                    <a:pt x="1050" y="1065"/>
                  </a:cubicBezTo>
                  <a:cubicBezTo>
                    <a:pt x="1059" y="1066"/>
                    <a:pt x="1076" y="1065"/>
                    <a:pt x="1081" y="1066"/>
                  </a:cubicBezTo>
                  <a:cubicBezTo>
                    <a:pt x="1096" y="1071"/>
                    <a:pt x="1135" y="1084"/>
                    <a:pt x="1152" y="1087"/>
                  </a:cubicBezTo>
                  <a:cubicBezTo>
                    <a:pt x="1160" y="1088"/>
                    <a:pt x="1166" y="1087"/>
                    <a:pt x="1167" y="1088"/>
                  </a:cubicBezTo>
                  <a:cubicBezTo>
                    <a:pt x="1168" y="1091"/>
                    <a:pt x="1150" y="1099"/>
                    <a:pt x="1143" y="1101"/>
                  </a:cubicBezTo>
                  <a:cubicBezTo>
                    <a:pt x="1120" y="1109"/>
                    <a:pt x="1093" y="1113"/>
                    <a:pt x="1070" y="1108"/>
                  </a:cubicBezTo>
                  <a:cubicBezTo>
                    <a:pt x="1056" y="1105"/>
                    <a:pt x="1044" y="1097"/>
                    <a:pt x="1037" y="1093"/>
                  </a:cubicBezTo>
                  <a:cubicBezTo>
                    <a:pt x="1030" y="1087"/>
                    <a:pt x="1028" y="1077"/>
                    <a:pt x="1022" y="1071"/>
                  </a:cubicBezTo>
                  <a:cubicBezTo>
                    <a:pt x="1020" y="1068"/>
                    <a:pt x="1016" y="1073"/>
                    <a:pt x="1017" y="1073"/>
                  </a:cubicBezTo>
                  <a:cubicBezTo>
                    <a:pt x="1020" y="1080"/>
                    <a:pt x="1023" y="1089"/>
                    <a:pt x="1027" y="1095"/>
                  </a:cubicBezTo>
                  <a:cubicBezTo>
                    <a:pt x="1033" y="1104"/>
                    <a:pt x="1041" y="1121"/>
                    <a:pt x="1041" y="1135"/>
                  </a:cubicBezTo>
                  <a:cubicBezTo>
                    <a:pt x="1041" y="1143"/>
                    <a:pt x="1041" y="1152"/>
                    <a:pt x="1041" y="1161"/>
                  </a:cubicBezTo>
                  <a:cubicBezTo>
                    <a:pt x="1040" y="1168"/>
                    <a:pt x="1037" y="1178"/>
                    <a:pt x="1036" y="1180"/>
                  </a:cubicBezTo>
                  <a:cubicBezTo>
                    <a:pt x="1034" y="1184"/>
                    <a:pt x="1027" y="1202"/>
                    <a:pt x="1024" y="1206"/>
                  </a:cubicBezTo>
                  <a:cubicBezTo>
                    <a:pt x="1024" y="1206"/>
                    <a:pt x="1019" y="1214"/>
                    <a:pt x="1016" y="1216"/>
                  </a:cubicBezTo>
                  <a:cubicBezTo>
                    <a:pt x="1016" y="1197"/>
                    <a:pt x="1017" y="1170"/>
                    <a:pt x="1009" y="1154"/>
                  </a:cubicBezTo>
                  <a:cubicBezTo>
                    <a:pt x="1000" y="1136"/>
                    <a:pt x="992" y="1124"/>
                    <a:pt x="977" y="1103"/>
                  </a:cubicBezTo>
                  <a:cubicBezTo>
                    <a:pt x="965" y="1088"/>
                    <a:pt x="924" y="1054"/>
                    <a:pt x="914" y="1046"/>
                  </a:cubicBezTo>
                  <a:cubicBezTo>
                    <a:pt x="899" y="1034"/>
                    <a:pt x="876" y="1011"/>
                    <a:pt x="861" y="996"/>
                  </a:cubicBezTo>
                  <a:cubicBezTo>
                    <a:pt x="852" y="986"/>
                    <a:pt x="825" y="945"/>
                    <a:pt x="821" y="932"/>
                  </a:cubicBezTo>
                  <a:cubicBezTo>
                    <a:pt x="814" y="914"/>
                    <a:pt x="802" y="876"/>
                    <a:pt x="798" y="874"/>
                  </a:cubicBezTo>
                  <a:cubicBezTo>
                    <a:pt x="797" y="874"/>
                    <a:pt x="795" y="874"/>
                    <a:pt x="794" y="875"/>
                  </a:cubicBezTo>
                  <a:cubicBezTo>
                    <a:pt x="793" y="875"/>
                    <a:pt x="793" y="877"/>
                    <a:pt x="793" y="878"/>
                  </a:cubicBezTo>
                  <a:cubicBezTo>
                    <a:pt x="797" y="895"/>
                    <a:pt x="803" y="911"/>
                    <a:pt x="809" y="929"/>
                  </a:cubicBezTo>
                  <a:cubicBezTo>
                    <a:pt x="810" y="931"/>
                    <a:pt x="811" y="933"/>
                    <a:pt x="812" y="935"/>
                  </a:cubicBezTo>
                  <a:cubicBezTo>
                    <a:pt x="816" y="966"/>
                    <a:pt x="821" y="1005"/>
                    <a:pt x="820" y="1036"/>
                  </a:cubicBezTo>
                  <a:cubicBezTo>
                    <a:pt x="820" y="1052"/>
                    <a:pt x="819" y="1066"/>
                    <a:pt x="819" y="1081"/>
                  </a:cubicBezTo>
                  <a:cubicBezTo>
                    <a:pt x="819" y="1090"/>
                    <a:pt x="818" y="1098"/>
                    <a:pt x="817" y="1106"/>
                  </a:cubicBezTo>
                  <a:cubicBezTo>
                    <a:pt x="817" y="1108"/>
                    <a:pt x="815" y="1121"/>
                    <a:pt x="815" y="1125"/>
                  </a:cubicBezTo>
                  <a:cubicBezTo>
                    <a:pt x="816" y="1127"/>
                    <a:pt x="828" y="1135"/>
                    <a:pt x="829" y="1136"/>
                  </a:cubicBezTo>
                  <a:cubicBezTo>
                    <a:pt x="832" y="1139"/>
                    <a:pt x="845" y="1148"/>
                    <a:pt x="848" y="1151"/>
                  </a:cubicBezTo>
                  <a:cubicBezTo>
                    <a:pt x="868" y="1171"/>
                    <a:pt x="868" y="1171"/>
                    <a:pt x="868" y="1171"/>
                  </a:cubicBezTo>
                  <a:cubicBezTo>
                    <a:pt x="880" y="1182"/>
                    <a:pt x="893" y="1193"/>
                    <a:pt x="910" y="1195"/>
                  </a:cubicBezTo>
                  <a:cubicBezTo>
                    <a:pt x="921" y="1195"/>
                    <a:pt x="929" y="1195"/>
                    <a:pt x="937" y="1193"/>
                  </a:cubicBezTo>
                  <a:cubicBezTo>
                    <a:pt x="938" y="1193"/>
                    <a:pt x="934" y="1201"/>
                    <a:pt x="933" y="1203"/>
                  </a:cubicBezTo>
                  <a:cubicBezTo>
                    <a:pt x="931" y="1204"/>
                    <a:pt x="930" y="1206"/>
                    <a:pt x="929" y="1207"/>
                  </a:cubicBezTo>
                  <a:cubicBezTo>
                    <a:pt x="925" y="1210"/>
                    <a:pt x="922" y="1212"/>
                    <a:pt x="917" y="1213"/>
                  </a:cubicBezTo>
                  <a:cubicBezTo>
                    <a:pt x="908" y="1215"/>
                    <a:pt x="899" y="1216"/>
                    <a:pt x="889" y="1216"/>
                  </a:cubicBezTo>
                  <a:cubicBezTo>
                    <a:pt x="888" y="1216"/>
                    <a:pt x="879" y="1216"/>
                    <a:pt x="877" y="1217"/>
                  </a:cubicBezTo>
                  <a:cubicBezTo>
                    <a:pt x="875" y="1218"/>
                    <a:pt x="877" y="1219"/>
                    <a:pt x="877" y="1221"/>
                  </a:cubicBezTo>
                  <a:cubicBezTo>
                    <a:pt x="879" y="1225"/>
                    <a:pt x="899" y="1223"/>
                    <a:pt x="906" y="1223"/>
                  </a:cubicBezTo>
                  <a:cubicBezTo>
                    <a:pt x="912" y="1222"/>
                    <a:pt x="915" y="1221"/>
                    <a:pt x="919" y="1221"/>
                  </a:cubicBezTo>
                  <a:cubicBezTo>
                    <a:pt x="919" y="1235"/>
                    <a:pt x="891" y="1244"/>
                    <a:pt x="879" y="1246"/>
                  </a:cubicBezTo>
                  <a:cubicBezTo>
                    <a:pt x="872" y="1247"/>
                    <a:pt x="863" y="1247"/>
                    <a:pt x="860" y="1251"/>
                  </a:cubicBezTo>
                  <a:cubicBezTo>
                    <a:pt x="860" y="1255"/>
                    <a:pt x="882" y="1254"/>
                    <a:pt x="892" y="1255"/>
                  </a:cubicBezTo>
                  <a:cubicBezTo>
                    <a:pt x="896" y="1255"/>
                    <a:pt x="924" y="1252"/>
                    <a:pt x="922" y="1256"/>
                  </a:cubicBezTo>
                  <a:cubicBezTo>
                    <a:pt x="920" y="1259"/>
                    <a:pt x="916" y="1262"/>
                    <a:pt x="913" y="1264"/>
                  </a:cubicBezTo>
                  <a:cubicBezTo>
                    <a:pt x="906" y="1267"/>
                    <a:pt x="898" y="1269"/>
                    <a:pt x="891" y="1270"/>
                  </a:cubicBezTo>
                  <a:cubicBezTo>
                    <a:pt x="881" y="1272"/>
                    <a:pt x="871" y="1272"/>
                    <a:pt x="862" y="1272"/>
                  </a:cubicBezTo>
                  <a:cubicBezTo>
                    <a:pt x="858" y="1272"/>
                    <a:pt x="856" y="1276"/>
                    <a:pt x="861" y="1276"/>
                  </a:cubicBezTo>
                  <a:cubicBezTo>
                    <a:pt x="866" y="1277"/>
                    <a:pt x="871" y="1277"/>
                    <a:pt x="876" y="1278"/>
                  </a:cubicBezTo>
                  <a:cubicBezTo>
                    <a:pt x="883" y="1279"/>
                    <a:pt x="900" y="1277"/>
                    <a:pt x="898" y="1280"/>
                  </a:cubicBezTo>
                  <a:cubicBezTo>
                    <a:pt x="897" y="1283"/>
                    <a:pt x="893" y="1288"/>
                    <a:pt x="889" y="1290"/>
                  </a:cubicBezTo>
                  <a:cubicBezTo>
                    <a:pt x="883" y="1293"/>
                    <a:pt x="868" y="1296"/>
                    <a:pt x="862" y="1297"/>
                  </a:cubicBezTo>
                  <a:cubicBezTo>
                    <a:pt x="846" y="1298"/>
                    <a:pt x="842" y="1298"/>
                    <a:pt x="843" y="1302"/>
                  </a:cubicBezTo>
                  <a:cubicBezTo>
                    <a:pt x="843" y="1302"/>
                    <a:pt x="845" y="1302"/>
                    <a:pt x="846" y="1303"/>
                  </a:cubicBezTo>
                  <a:cubicBezTo>
                    <a:pt x="862" y="1305"/>
                    <a:pt x="869" y="1308"/>
                    <a:pt x="882" y="1313"/>
                  </a:cubicBezTo>
                  <a:cubicBezTo>
                    <a:pt x="883" y="1314"/>
                    <a:pt x="885" y="1314"/>
                    <a:pt x="887" y="1314"/>
                  </a:cubicBezTo>
                  <a:cubicBezTo>
                    <a:pt x="891" y="1314"/>
                    <a:pt x="896" y="1315"/>
                    <a:pt x="899" y="1316"/>
                  </a:cubicBezTo>
                  <a:cubicBezTo>
                    <a:pt x="898" y="1322"/>
                    <a:pt x="862" y="1329"/>
                    <a:pt x="856" y="1329"/>
                  </a:cubicBezTo>
                  <a:cubicBezTo>
                    <a:pt x="850" y="1329"/>
                    <a:pt x="827" y="1326"/>
                    <a:pt x="827" y="1331"/>
                  </a:cubicBezTo>
                  <a:cubicBezTo>
                    <a:pt x="828" y="1343"/>
                    <a:pt x="863" y="1336"/>
                    <a:pt x="868" y="1348"/>
                  </a:cubicBezTo>
                  <a:cubicBezTo>
                    <a:pt x="862" y="1347"/>
                    <a:pt x="844" y="1359"/>
                    <a:pt x="836" y="1357"/>
                  </a:cubicBezTo>
                  <a:cubicBezTo>
                    <a:pt x="833" y="1357"/>
                    <a:pt x="828" y="1355"/>
                    <a:pt x="824" y="1355"/>
                  </a:cubicBezTo>
                  <a:cubicBezTo>
                    <a:pt x="821" y="1355"/>
                    <a:pt x="821" y="1355"/>
                    <a:pt x="821" y="1361"/>
                  </a:cubicBezTo>
                  <a:cubicBezTo>
                    <a:pt x="821" y="1364"/>
                    <a:pt x="821" y="1364"/>
                    <a:pt x="824" y="1364"/>
                  </a:cubicBezTo>
                  <a:cubicBezTo>
                    <a:pt x="832" y="1365"/>
                    <a:pt x="838" y="1366"/>
                    <a:pt x="840" y="1374"/>
                  </a:cubicBezTo>
                  <a:cubicBezTo>
                    <a:pt x="838" y="1373"/>
                    <a:pt x="835" y="1373"/>
                    <a:pt x="833" y="1373"/>
                  </a:cubicBezTo>
                  <a:cubicBezTo>
                    <a:pt x="827" y="1373"/>
                    <a:pt x="821" y="1378"/>
                    <a:pt x="818" y="1382"/>
                  </a:cubicBezTo>
                  <a:cubicBezTo>
                    <a:pt x="816" y="1385"/>
                    <a:pt x="816" y="1388"/>
                    <a:pt x="815" y="1390"/>
                  </a:cubicBezTo>
                  <a:cubicBezTo>
                    <a:pt x="815" y="1391"/>
                    <a:pt x="815" y="1392"/>
                    <a:pt x="815" y="1393"/>
                  </a:cubicBezTo>
                  <a:cubicBezTo>
                    <a:pt x="815" y="1398"/>
                    <a:pt x="817" y="1402"/>
                    <a:pt x="818" y="1405"/>
                  </a:cubicBezTo>
                  <a:cubicBezTo>
                    <a:pt x="820" y="1408"/>
                    <a:pt x="824" y="1409"/>
                    <a:pt x="826" y="1410"/>
                  </a:cubicBezTo>
                  <a:cubicBezTo>
                    <a:pt x="827" y="1410"/>
                    <a:pt x="828" y="1411"/>
                    <a:pt x="829" y="1411"/>
                  </a:cubicBezTo>
                  <a:cubicBezTo>
                    <a:pt x="830" y="1412"/>
                    <a:pt x="831" y="1413"/>
                    <a:pt x="832" y="1413"/>
                  </a:cubicBezTo>
                  <a:cubicBezTo>
                    <a:pt x="825" y="1418"/>
                    <a:pt x="812" y="1419"/>
                    <a:pt x="805" y="1416"/>
                  </a:cubicBezTo>
                  <a:cubicBezTo>
                    <a:pt x="800" y="1414"/>
                    <a:pt x="782" y="1396"/>
                    <a:pt x="783" y="1409"/>
                  </a:cubicBezTo>
                  <a:cubicBezTo>
                    <a:pt x="783" y="1411"/>
                    <a:pt x="785" y="1413"/>
                    <a:pt x="787" y="1415"/>
                  </a:cubicBezTo>
                  <a:cubicBezTo>
                    <a:pt x="785" y="1419"/>
                    <a:pt x="782" y="1422"/>
                    <a:pt x="779" y="1424"/>
                  </a:cubicBezTo>
                  <a:cubicBezTo>
                    <a:pt x="775" y="1428"/>
                    <a:pt x="771" y="1429"/>
                    <a:pt x="767" y="1431"/>
                  </a:cubicBezTo>
                  <a:cubicBezTo>
                    <a:pt x="766" y="1431"/>
                    <a:pt x="766" y="1430"/>
                    <a:pt x="766" y="1430"/>
                  </a:cubicBezTo>
                  <a:cubicBezTo>
                    <a:pt x="758" y="1441"/>
                    <a:pt x="769" y="1438"/>
                    <a:pt x="774" y="1440"/>
                  </a:cubicBezTo>
                  <a:cubicBezTo>
                    <a:pt x="786" y="1446"/>
                    <a:pt x="785" y="1456"/>
                    <a:pt x="783" y="1468"/>
                  </a:cubicBezTo>
                  <a:cubicBezTo>
                    <a:pt x="782" y="1483"/>
                    <a:pt x="771" y="1497"/>
                    <a:pt x="755" y="1499"/>
                  </a:cubicBezTo>
                  <a:cubicBezTo>
                    <a:pt x="755" y="1499"/>
                    <a:pt x="755" y="1499"/>
                    <a:pt x="755" y="1499"/>
                  </a:cubicBezTo>
                  <a:cubicBezTo>
                    <a:pt x="756" y="1491"/>
                    <a:pt x="751" y="1483"/>
                    <a:pt x="743" y="1478"/>
                  </a:cubicBezTo>
                  <a:cubicBezTo>
                    <a:pt x="736" y="1474"/>
                    <a:pt x="728" y="1473"/>
                    <a:pt x="722" y="1477"/>
                  </a:cubicBezTo>
                  <a:cubicBezTo>
                    <a:pt x="715" y="1481"/>
                    <a:pt x="710" y="1487"/>
                    <a:pt x="709" y="1494"/>
                  </a:cubicBezTo>
                  <a:cubicBezTo>
                    <a:pt x="709" y="1496"/>
                    <a:pt x="709" y="1497"/>
                    <a:pt x="709" y="1498"/>
                  </a:cubicBezTo>
                  <a:cubicBezTo>
                    <a:pt x="695" y="1493"/>
                    <a:pt x="696" y="1469"/>
                    <a:pt x="705" y="1459"/>
                  </a:cubicBezTo>
                  <a:cubicBezTo>
                    <a:pt x="706" y="1458"/>
                    <a:pt x="707" y="1456"/>
                    <a:pt x="708" y="1454"/>
                  </a:cubicBezTo>
                  <a:cubicBezTo>
                    <a:pt x="709" y="1453"/>
                    <a:pt x="710" y="1453"/>
                    <a:pt x="711" y="1452"/>
                  </a:cubicBezTo>
                  <a:cubicBezTo>
                    <a:pt x="712" y="1452"/>
                    <a:pt x="712" y="1452"/>
                    <a:pt x="712" y="1452"/>
                  </a:cubicBezTo>
                  <a:cubicBezTo>
                    <a:pt x="712" y="1452"/>
                    <a:pt x="713" y="1452"/>
                    <a:pt x="713" y="1452"/>
                  </a:cubicBezTo>
                  <a:cubicBezTo>
                    <a:pt x="714" y="1451"/>
                    <a:pt x="715" y="1451"/>
                    <a:pt x="715" y="1451"/>
                  </a:cubicBezTo>
                  <a:cubicBezTo>
                    <a:pt x="716" y="1451"/>
                    <a:pt x="718" y="1451"/>
                    <a:pt x="718" y="1450"/>
                  </a:cubicBezTo>
                  <a:cubicBezTo>
                    <a:pt x="718" y="1450"/>
                    <a:pt x="718" y="1448"/>
                    <a:pt x="717" y="1448"/>
                  </a:cubicBezTo>
                  <a:cubicBezTo>
                    <a:pt x="716" y="1448"/>
                    <a:pt x="715" y="1449"/>
                    <a:pt x="713" y="1449"/>
                  </a:cubicBezTo>
                  <a:cubicBezTo>
                    <a:pt x="712" y="1450"/>
                    <a:pt x="710" y="1450"/>
                    <a:pt x="709" y="1450"/>
                  </a:cubicBezTo>
                  <a:cubicBezTo>
                    <a:pt x="710" y="1448"/>
                    <a:pt x="710" y="1447"/>
                    <a:pt x="710" y="1445"/>
                  </a:cubicBezTo>
                  <a:cubicBezTo>
                    <a:pt x="712" y="1440"/>
                    <a:pt x="714" y="1426"/>
                    <a:pt x="715" y="1424"/>
                  </a:cubicBezTo>
                  <a:cubicBezTo>
                    <a:pt x="715" y="1421"/>
                    <a:pt x="715" y="1411"/>
                    <a:pt x="716" y="1409"/>
                  </a:cubicBezTo>
                  <a:cubicBezTo>
                    <a:pt x="716" y="1403"/>
                    <a:pt x="716" y="1396"/>
                    <a:pt x="713" y="1394"/>
                  </a:cubicBezTo>
                  <a:cubicBezTo>
                    <a:pt x="705" y="1389"/>
                    <a:pt x="706" y="1410"/>
                    <a:pt x="706" y="1416"/>
                  </a:cubicBezTo>
                  <a:cubicBezTo>
                    <a:pt x="703" y="1445"/>
                    <a:pt x="689" y="1454"/>
                    <a:pt x="688" y="1473"/>
                  </a:cubicBezTo>
                  <a:cubicBezTo>
                    <a:pt x="688" y="1473"/>
                    <a:pt x="688" y="1474"/>
                    <a:pt x="688" y="1474"/>
                  </a:cubicBezTo>
                  <a:cubicBezTo>
                    <a:pt x="686" y="1472"/>
                    <a:pt x="685" y="1471"/>
                    <a:pt x="684" y="1471"/>
                  </a:cubicBezTo>
                  <a:cubicBezTo>
                    <a:pt x="683" y="1470"/>
                    <a:pt x="682" y="1469"/>
                    <a:pt x="681" y="1469"/>
                  </a:cubicBezTo>
                  <a:cubicBezTo>
                    <a:pt x="680" y="1468"/>
                    <a:pt x="676" y="1469"/>
                    <a:pt x="676" y="1470"/>
                  </a:cubicBezTo>
                  <a:cubicBezTo>
                    <a:pt x="674" y="1473"/>
                    <a:pt x="679" y="1475"/>
                    <a:pt x="681" y="1477"/>
                  </a:cubicBezTo>
                  <a:cubicBezTo>
                    <a:pt x="682" y="1478"/>
                    <a:pt x="684" y="1480"/>
                    <a:pt x="685" y="1481"/>
                  </a:cubicBezTo>
                  <a:cubicBezTo>
                    <a:pt x="686" y="1482"/>
                    <a:pt x="686" y="1484"/>
                    <a:pt x="687" y="1485"/>
                  </a:cubicBezTo>
                  <a:cubicBezTo>
                    <a:pt x="687" y="1492"/>
                    <a:pt x="686" y="1499"/>
                    <a:pt x="679" y="1506"/>
                  </a:cubicBezTo>
                  <a:cubicBezTo>
                    <a:pt x="663" y="1523"/>
                    <a:pt x="647" y="1521"/>
                    <a:pt x="635" y="1515"/>
                  </a:cubicBezTo>
                  <a:cubicBezTo>
                    <a:pt x="645" y="1506"/>
                    <a:pt x="648" y="1496"/>
                    <a:pt x="641" y="1486"/>
                  </a:cubicBezTo>
                  <a:cubicBezTo>
                    <a:pt x="636" y="1479"/>
                    <a:pt x="629" y="1475"/>
                    <a:pt x="622" y="1476"/>
                  </a:cubicBezTo>
                  <a:cubicBezTo>
                    <a:pt x="616" y="1476"/>
                    <a:pt x="609" y="1480"/>
                    <a:pt x="604" y="1486"/>
                  </a:cubicBezTo>
                  <a:cubicBezTo>
                    <a:pt x="600" y="1481"/>
                    <a:pt x="601" y="1465"/>
                    <a:pt x="605" y="1461"/>
                  </a:cubicBezTo>
                  <a:cubicBezTo>
                    <a:pt x="612" y="1452"/>
                    <a:pt x="614" y="1447"/>
                    <a:pt x="626" y="1443"/>
                  </a:cubicBezTo>
                  <a:cubicBezTo>
                    <a:pt x="628" y="1442"/>
                    <a:pt x="630" y="1441"/>
                    <a:pt x="632" y="1440"/>
                  </a:cubicBezTo>
                  <a:cubicBezTo>
                    <a:pt x="634" y="1439"/>
                    <a:pt x="635" y="1439"/>
                    <a:pt x="637" y="1439"/>
                  </a:cubicBezTo>
                  <a:cubicBezTo>
                    <a:pt x="638" y="1439"/>
                    <a:pt x="640" y="1439"/>
                    <a:pt x="641" y="1439"/>
                  </a:cubicBezTo>
                  <a:cubicBezTo>
                    <a:pt x="642" y="1440"/>
                    <a:pt x="646" y="1441"/>
                    <a:pt x="647" y="1441"/>
                  </a:cubicBezTo>
                  <a:cubicBezTo>
                    <a:pt x="649" y="1441"/>
                    <a:pt x="650" y="1442"/>
                    <a:pt x="650" y="1440"/>
                  </a:cubicBezTo>
                  <a:cubicBezTo>
                    <a:pt x="650" y="1437"/>
                    <a:pt x="646" y="1434"/>
                    <a:pt x="643" y="1433"/>
                  </a:cubicBezTo>
                  <a:cubicBezTo>
                    <a:pt x="656" y="1423"/>
                    <a:pt x="666" y="1408"/>
                    <a:pt x="675" y="1394"/>
                  </a:cubicBezTo>
                  <a:cubicBezTo>
                    <a:pt x="677" y="1390"/>
                    <a:pt x="675" y="1379"/>
                    <a:pt x="670" y="1385"/>
                  </a:cubicBezTo>
                  <a:cubicBezTo>
                    <a:pt x="662" y="1393"/>
                    <a:pt x="656" y="1405"/>
                    <a:pt x="648" y="1414"/>
                  </a:cubicBezTo>
                  <a:cubicBezTo>
                    <a:pt x="648" y="1413"/>
                    <a:pt x="648" y="1412"/>
                    <a:pt x="647" y="1411"/>
                  </a:cubicBezTo>
                  <a:cubicBezTo>
                    <a:pt x="645" y="1410"/>
                    <a:pt x="642" y="1413"/>
                    <a:pt x="641" y="1414"/>
                  </a:cubicBezTo>
                  <a:cubicBezTo>
                    <a:pt x="639" y="1416"/>
                    <a:pt x="638" y="1421"/>
                    <a:pt x="636" y="1425"/>
                  </a:cubicBezTo>
                  <a:cubicBezTo>
                    <a:pt x="622" y="1435"/>
                    <a:pt x="597" y="1448"/>
                    <a:pt x="602" y="1420"/>
                  </a:cubicBezTo>
                  <a:cubicBezTo>
                    <a:pt x="611" y="1419"/>
                    <a:pt x="620" y="1411"/>
                    <a:pt x="624" y="1403"/>
                  </a:cubicBezTo>
                  <a:cubicBezTo>
                    <a:pt x="627" y="1395"/>
                    <a:pt x="626" y="1388"/>
                    <a:pt x="620" y="1384"/>
                  </a:cubicBezTo>
                  <a:cubicBezTo>
                    <a:pt x="619" y="1383"/>
                    <a:pt x="619" y="1383"/>
                    <a:pt x="618" y="1383"/>
                  </a:cubicBezTo>
                  <a:cubicBezTo>
                    <a:pt x="624" y="1374"/>
                    <a:pt x="634" y="1373"/>
                    <a:pt x="645" y="1373"/>
                  </a:cubicBezTo>
                  <a:cubicBezTo>
                    <a:pt x="647" y="1374"/>
                    <a:pt x="648" y="1375"/>
                    <a:pt x="649" y="1377"/>
                  </a:cubicBezTo>
                  <a:cubicBezTo>
                    <a:pt x="651" y="1379"/>
                    <a:pt x="652" y="1379"/>
                    <a:pt x="655" y="1379"/>
                  </a:cubicBezTo>
                  <a:cubicBezTo>
                    <a:pt x="656" y="1379"/>
                    <a:pt x="657" y="1378"/>
                    <a:pt x="657" y="1377"/>
                  </a:cubicBezTo>
                  <a:cubicBezTo>
                    <a:pt x="657" y="1376"/>
                    <a:pt x="655" y="1375"/>
                    <a:pt x="654" y="1373"/>
                  </a:cubicBezTo>
                  <a:cubicBezTo>
                    <a:pt x="654" y="1373"/>
                    <a:pt x="653" y="1373"/>
                    <a:pt x="653" y="1373"/>
                  </a:cubicBezTo>
                  <a:cubicBezTo>
                    <a:pt x="661" y="1373"/>
                    <a:pt x="669" y="1373"/>
                    <a:pt x="675" y="1370"/>
                  </a:cubicBezTo>
                  <a:cubicBezTo>
                    <a:pt x="698" y="1360"/>
                    <a:pt x="732" y="1306"/>
                    <a:pt x="745" y="1286"/>
                  </a:cubicBezTo>
                  <a:cubicBezTo>
                    <a:pt x="747" y="1283"/>
                    <a:pt x="751" y="1275"/>
                    <a:pt x="751" y="1265"/>
                  </a:cubicBezTo>
                  <a:cubicBezTo>
                    <a:pt x="752" y="1260"/>
                    <a:pt x="749" y="1256"/>
                    <a:pt x="748" y="1252"/>
                  </a:cubicBezTo>
                  <a:cubicBezTo>
                    <a:pt x="746" y="1247"/>
                    <a:pt x="735" y="1235"/>
                    <a:pt x="724" y="1222"/>
                  </a:cubicBezTo>
                  <a:cubicBezTo>
                    <a:pt x="716" y="1213"/>
                    <a:pt x="710" y="1205"/>
                    <a:pt x="705" y="1198"/>
                  </a:cubicBezTo>
                  <a:cubicBezTo>
                    <a:pt x="710" y="1182"/>
                    <a:pt x="714" y="1165"/>
                    <a:pt x="714" y="1153"/>
                  </a:cubicBezTo>
                  <a:cubicBezTo>
                    <a:pt x="713" y="1147"/>
                    <a:pt x="710" y="1148"/>
                    <a:pt x="708" y="1151"/>
                  </a:cubicBezTo>
                  <a:cubicBezTo>
                    <a:pt x="706" y="1154"/>
                    <a:pt x="705" y="1158"/>
                    <a:pt x="704" y="1160"/>
                  </a:cubicBezTo>
                  <a:cubicBezTo>
                    <a:pt x="698" y="1185"/>
                    <a:pt x="688" y="1223"/>
                    <a:pt x="673" y="1242"/>
                  </a:cubicBezTo>
                  <a:cubicBezTo>
                    <a:pt x="661" y="1256"/>
                    <a:pt x="642" y="1279"/>
                    <a:pt x="642" y="1313"/>
                  </a:cubicBezTo>
                  <a:cubicBezTo>
                    <a:pt x="640" y="1311"/>
                    <a:pt x="631" y="1297"/>
                    <a:pt x="630" y="1292"/>
                  </a:cubicBezTo>
                  <a:cubicBezTo>
                    <a:pt x="629" y="1287"/>
                    <a:pt x="628" y="1283"/>
                    <a:pt x="627" y="1279"/>
                  </a:cubicBezTo>
                  <a:cubicBezTo>
                    <a:pt x="628" y="1277"/>
                    <a:pt x="629" y="1274"/>
                    <a:pt x="632" y="1267"/>
                  </a:cubicBezTo>
                  <a:cubicBezTo>
                    <a:pt x="634" y="1262"/>
                    <a:pt x="636" y="1256"/>
                    <a:pt x="637" y="1255"/>
                  </a:cubicBezTo>
                  <a:cubicBezTo>
                    <a:pt x="638" y="1253"/>
                    <a:pt x="639" y="1250"/>
                    <a:pt x="641" y="1248"/>
                  </a:cubicBezTo>
                  <a:cubicBezTo>
                    <a:pt x="643" y="1244"/>
                    <a:pt x="645" y="1241"/>
                    <a:pt x="646" y="1237"/>
                  </a:cubicBezTo>
                  <a:cubicBezTo>
                    <a:pt x="650" y="1227"/>
                    <a:pt x="659" y="1212"/>
                    <a:pt x="662" y="1208"/>
                  </a:cubicBezTo>
                  <a:cubicBezTo>
                    <a:pt x="663" y="1207"/>
                    <a:pt x="663" y="1205"/>
                    <a:pt x="662" y="1205"/>
                  </a:cubicBezTo>
                  <a:cubicBezTo>
                    <a:pt x="661" y="1204"/>
                    <a:pt x="659" y="1204"/>
                    <a:pt x="659" y="1205"/>
                  </a:cubicBezTo>
                  <a:cubicBezTo>
                    <a:pt x="655" y="1211"/>
                    <a:pt x="646" y="1225"/>
                    <a:pt x="642" y="1235"/>
                  </a:cubicBezTo>
                  <a:cubicBezTo>
                    <a:pt x="641" y="1239"/>
                    <a:pt x="639" y="1242"/>
                    <a:pt x="637" y="1246"/>
                  </a:cubicBezTo>
                  <a:cubicBezTo>
                    <a:pt x="635" y="1248"/>
                    <a:pt x="634" y="1251"/>
                    <a:pt x="633" y="1253"/>
                  </a:cubicBezTo>
                  <a:cubicBezTo>
                    <a:pt x="632" y="1254"/>
                    <a:pt x="631" y="1259"/>
                    <a:pt x="628" y="1265"/>
                  </a:cubicBezTo>
                  <a:cubicBezTo>
                    <a:pt x="627" y="1267"/>
                    <a:pt x="627" y="1268"/>
                    <a:pt x="626" y="1270"/>
                  </a:cubicBezTo>
                  <a:cubicBezTo>
                    <a:pt x="626" y="1268"/>
                    <a:pt x="626" y="1266"/>
                    <a:pt x="626" y="1264"/>
                  </a:cubicBezTo>
                  <a:cubicBezTo>
                    <a:pt x="624" y="1241"/>
                    <a:pt x="632" y="1209"/>
                    <a:pt x="646" y="1194"/>
                  </a:cubicBezTo>
                  <a:cubicBezTo>
                    <a:pt x="647" y="1192"/>
                    <a:pt x="659" y="1179"/>
                    <a:pt x="653" y="1178"/>
                  </a:cubicBezTo>
                  <a:cubicBezTo>
                    <a:pt x="632" y="1203"/>
                    <a:pt x="599" y="1201"/>
                    <a:pt x="585" y="1172"/>
                  </a:cubicBezTo>
                  <a:cubicBezTo>
                    <a:pt x="606" y="1180"/>
                    <a:pt x="621" y="1170"/>
                    <a:pt x="622" y="1169"/>
                  </a:cubicBezTo>
                  <a:cubicBezTo>
                    <a:pt x="633" y="1164"/>
                    <a:pt x="638" y="1160"/>
                    <a:pt x="647" y="1150"/>
                  </a:cubicBezTo>
                  <a:cubicBezTo>
                    <a:pt x="654" y="1141"/>
                    <a:pt x="665" y="1095"/>
                    <a:pt x="667" y="1080"/>
                  </a:cubicBezTo>
                  <a:cubicBezTo>
                    <a:pt x="673" y="1032"/>
                    <a:pt x="690" y="989"/>
                    <a:pt x="702" y="945"/>
                  </a:cubicBezTo>
                  <a:cubicBezTo>
                    <a:pt x="706" y="930"/>
                    <a:pt x="724" y="829"/>
                    <a:pt x="699" y="833"/>
                  </a:cubicBezTo>
                  <a:cubicBezTo>
                    <a:pt x="699" y="852"/>
                    <a:pt x="701" y="871"/>
                    <a:pt x="699" y="891"/>
                  </a:cubicBezTo>
                  <a:cubicBezTo>
                    <a:pt x="696" y="915"/>
                    <a:pt x="687" y="952"/>
                    <a:pt x="679" y="979"/>
                  </a:cubicBezTo>
                  <a:cubicBezTo>
                    <a:pt x="674" y="976"/>
                    <a:pt x="668" y="973"/>
                    <a:pt x="665" y="967"/>
                  </a:cubicBezTo>
                  <a:cubicBezTo>
                    <a:pt x="651" y="940"/>
                    <a:pt x="669" y="933"/>
                    <a:pt x="669" y="912"/>
                  </a:cubicBezTo>
                  <a:cubicBezTo>
                    <a:pt x="668" y="889"/>
                    <a:pt x="629" y="851"/>
                    <a:pt x="623" y="851"/>
                  </a:cubicBezTo>
                  <a:cubicBezTo>
                    <a:pt x="637" y="851"/>
                    <a:pt x="660" y="859"/>
                    <a:pt x="667" y="870"/>
                  </a:cubicBezTo>
                  <a:cubicBezTo>
                    <a:pt x="669" y="873"/>
                    <a:pt x="672" y="877"/>
                    <a:pt x="674" y="880"/>
                  </a:cubicBezTo>
                  <a:cubicBezTo>
                    <a:pt x="677" y="883"/>
                    <a:pt x="683" y="882"/>
                    <a:pt x="682" y="879"/>
                  </a:cubicBezTo>
                  <a:cubicBezTo>
                    <a:pt x="669" y="853"/>
                    <a:pt x="648" y="836"/>
                    <a:pt x="626" y="818"/>
                  </a:cubicBezTo>
                  <a:cubicBezTo>
                    <a:pt x="581" y="781"/>
                    <a:pt x="540" y="760"/>
                    <a:pt x="503" y="725"/>
                  </a:cubicBezTo>
                  <a:cubicBezTo>
                    <a:pt x="507" y="722"/>
                    <a:pt x="510" y="719"/>
                    <a:pt x="511" y="715"/>
                  </a:cubicBezTo>
                  <a:cubicBezTo>
                    <a:pt x="515" y="707"/>
                    <a:pt x="521" y="695"/>
                    <a:pt x="523" y="692"/>
                  </a:cubicBezTo>
                  <a:cubicBezTo>
                    <a:pt x="525" y="698"/>
                    <a:pt x="533" y="709"/>
                    <a:pt x="536" y="714"/>
                  </a:cubicBezTo>
                  <a:cubicBezTo>
                    <a:pt x="538" y="717"/>
                    <a:pt x="549" y="730"/>
                    <a:pt x="553" y="726"/>
                  </a:cubicBezTo>
                  <a:cubicBezTo>
                    <a:pt x="555" y="725"/>
                    <a:pt x="546" y="717"/>
                    <a:pt x="545" y="715"/>
                  </a:cubicBezTo>
                  <a:cubicBezTo>
                    <a:pt x="541" y="708"/>
                    <a:pt x="535" y="700"/>
                    <a:pt x="531" y="693"/>
                  </a:cubicBezTo>
                  <a:cubicBezTo>
                    <a:pt x="525" y="685"/>
                    <a:pt x="527" y="669"/>
                    <a:pt x="521" y="669"/>
                  </a:cubicBezTo>
                  <a:cubicBezTo>
                    <a:pt x="517" y="670"/>
                    <a:pt x="518" y="682"/>
                    <a:pt x="518" y="685"/>
                  </a:cubicBezTo>
                  <a:cubicBezTo>
                    <a:pt x="518" y="689"/>
                    <a:pt x="511" y="694"/>
                    <a:pt x="510" y="697"/>
                  </a:cubicBezTo>
                  <a:cubicBezTo>
                    <a:pt x="506" y="704"/>
                    <a:pt x="504" y="710"/>
                    <a:pt x="500" y="715"/>
                  </a:cubicBezTo>
                  <a:cubicBezTo>
                    <a:pt x="497" y="718"/>
                    <a:pt x="488" y="726"/>
                    <a:pt x="485" y="730"/>
                  </a:cubicBezTo>
                  <a:cubicBezTo>
                    <a:pt x="485" y="723"/>
                    <a:pt x="485" y="723"/>
                    <a:pt x="485" y="723"/>
                  </a:cubicBezTo>
                  <a:cubicBezTo>
                    <a:pt x="485" y="720"/>
                    <a:pt x="486" y="718"/>
                    <a:pt x="486" y="716"/>
                  </a:cubicBezTo>
                  <a:cubicBezTo>
                    <a:pt x="487" y="712"/>
                    <a:pt x="488" y="708"/>
                    <a:pt x="489" y="704"/>
                  </a:cubicBezTo>
                  <a:cubicBezTo>
                    <a:pt x="489" y="699"/>
                    <a:pt x="492" y="686"/>
                    <a:pt x="485" y="687"/>
                  </a:cubicBezTo>
                  <a:cubicBezTo>
                    <a:pt x="483" y="704"/>
                    <a:pt x="478" y="725"/>
                    <a:pt x="474" y="734"/>
                  </a:cubicBezTo>
                  <a:cubicBezTo>
                    <a:pt x="467" y="748"/>
                    <a:pt x="468" y="767"/>
                    <a:pt x="474" y="775"/>
                  </a:cubicBezTo>
                  <a:cubicBezTo>
                    <a:pt x="465" y="772"/>
                    <a:pt x="455" y="757"/>
                    <a:pt x="452" y="753"/>
                  </a:cubicBezTo>
                  <a:cubicBezTo>
                    <a:pt x="449" y="747"/>
                    <a:pt x="451" y="740"/>
                    <a:pt x="452" y="735"/>
                  </a:cubicBezTo>
                  <a:cubicBezTo>
                    <a:pt x="453" y="725"/>
                    <a:pt x="458" y="708"/>
                    <a:pt x="449" y="705"/>
                  </a:cubicBezTo>
                  <a:cubicBezTo>
                    <a:pt x="448" y="720"/>
                    <a:pt x="446" y="737"/>
                    <a:pt x="442" y="741"/>
                  </a:cubicBezTo>
                  <a:cubicBezTo>
                    <a:pt x="437" y="747"/>
                    <a:pt x="429" y="757"/>
                    <a:pt x="417" y="762"/>
                  </a:cubicBezTo>
                  <a:cubicBezTo>
                    <a:pt x="421" y="754"/>
                    <a:pt x="424" y="744"/>
                    <a:pt x="426" y="735"/>
                  </a:cubicBezTo>
                  <a:cubicBezTo>
                    <a:pt x="428" y="726"/>
                    <a:pt x="425" y="711"/>
                    <a:pt x="418" y="716"/>
                  </a:cubicBezTo>
                  <a:cubicBezTo>
                    <a:pt x="422" y="727"/>
                    <a:pt x="416" y="745"/>
                    <a:pt x="412" y="754"/>
                  </a:cubicBezTo>
                  <a:cubicBezTo>
                    <a:pt x="405" y="767"/>
                    <a:pt x="401" y="788"/>
                    <a:pt x="401" y="803"/>
                  </a:cubicBezTo>
                  <a:cubicBezTo>
                    <a:pt x="396" y="800"/>
                    <a:pt x="389" y="773"/>
                    <a:pt x="389" y="764"/>
                  </a:cubicBezTo>
                  <a:cubicBezTo>
                    <a:pt x="390" y="754"/>
                    <a:pt x="391" y="730"/>
                    <a:pt x="389" y="725"/>
                  </a:cubicBezTo>
                  <a:cubicBezTo>
                    <a:pt x="385" y="715"/>
                    <a:pt x="381" y="722"/>
                    <a:pt x="381" y="736"/>
                  </a:cubicBezTo>
                  <a:cubicBezTo>
                    <a:pt x="381" y="752"/>
                    <a:pt x="373" y="757"/>
                    <a:pt x="363" y="769"/>
                  </a:cubicBezTo>
                  <a:cubicBezTo>
                    <a:pt x="363" y="769"/>
                    <a:pt x="362" y="764"/>
                    <a:pt x="362" y="763"/>
                  </a:cubicBezTo>
                  <a:cubicBezTo>
                    <a:pt x="362" y="761"/>
                    <a:pt x="359" y="758"/>
                    <a:pt x="358" y="757"/>
                  </a:cubicBezTo>
                  <a:cubicBezTo>
                    <a:pt x="356" y="752"/>
                    <a:pt x="346" y="749"/>
                    <a:pt x="342" y="749"/>
                  </a:cubicBezTo>
                  <a:cubicBezTo>
                    <a:pt x="337" y="749"/>
                    <a:pt x="333" y="750"/>
                    <a:pt x="329" y="751"/>
                  </a:cubicBezTo>
                  <a:cubicBezTo>
                    <a:pt x="325" y="752"/>
                    <a:pt x="322" y="755"/>
                    <a:pt x="316" y="756"/>
                  </a:cubicBezTo>
                  <a:cubicBezTo>
                    <a:pt x="302" y="756"/>
                    <a:pt x="302" y="752"/>
                    <a:pt x="294" y="753"/>
                  </a:cubicBezTo>
                  <a:cubicBezTo>
                    <a:pt x="285" y="755"/>
                    <a:pt x="294" y="760"/>
                    <a:pt x="295" y="761"/>
                  </a:cubicBezTo>
                  <a:cubicBezTo>
                    <a:pt x="301" y="768"/>
                    <a:pt x="303" y="772"/>
                    <a:pt x="303" y="782"/>
                  </a:cubicBezTo>
                  <a:cubicBezTo>
                    <a:pt x="302" y="791"/>
                    <a:pt x="296" y="795"/>
                    <a:pt x="290" y="801"/>
                  </a:cubicBezTo>
                  <a:cubicBezTo>
                    <a:pt x="290" y="798"/>
                    <a:pt x="290" y="795"/>
                    <a:pt x="289" y="793"/>
                  </a:cubicBezTo>
                  <a:cubicBezTo>
                    <a:pt x="287" y="787"/>
                    <a:pt x="283" y="782"/>
                    <a:pt x="276" y="779"/>
                  </a:cubicBezTo>
                  <a:cubicBezTo>
                    <a:pt x="270" y="776"/>
                    <a:pt x="265" y="777"/>
                    <a:pt x="262" y="778"/>
                  </a:cubicBezTo>
                  <a:cubicBezTo>
                    <a:pt x="258" y="779"/>
                    <a:pt x="256" y="782"/>
                    <a:pt x="254" y="784"/>
                  </a:cubicBezTo>
                  <a:cubicBezTo>
                    <a:pt x="254" y="784"/>
                    <a:pt x="253" y="785"/>
                    <a:pt x="253" y="786"/>
                  </a:cubicBezTo>
                  <a:cubicBezTo>
                    <a:pt x="250" y="790"/>
                    <a:pt x="250" y="794"/>
                    <a:pt x="250" y="798"/>
                  </a:cubicBezTo>
                  <a:cubicBezTo>
                    <a:pt x="250" y="799"/>
                    <a:pt x="250" y="801"/>
                    <a:pt x="250" y="802"/>
                  </a:cubicBezTo>
                  <a:cubicBezTo>
                    <a:pt x="246" y="802"/>
                    <a:pt x="242" y="800"/>
                    <a:pt x="239" y="798"/>
                  </a:cubicBezTo>
                  <a:cubicBezTo>
                    <a:pt x="236" y="795"/>
                    <a:pt x="234" y="792"/>
                    <a:pt x="231" y="787"/>
                  </a:cubicBezTo>
                  <a:cubicBezTo>
                    <a:pt x="228" y="783"/>
                    <a:pt x="228" y="778"/>
                    <a:pt x="229" y="774"/>
                  </a:cubicBezTo>
                  <a:cubicBezTo>
                    <a:pt x="231" y="769"/>
                    <a:pt x="230" y="767"/>
                    <a:pt x="227" y="767"/>
                  </a:cubicBezTo>
                  <a:cubicBezTo>
                    <a:pt x="224" y="767"/>
                    <a:pt x="222" y="773"/>
                    <a:pt x="222" y="779"/>
                  </a:cubicBezTo>
                  <a:cubicBezTo>
                    <a:pt x="215" y="787"/>
                    <a:pt x="200" y="790"/>
                    <a:pt x="189" y="790"/>
                  </a:cubicBezTo>
                  <a:cubicBezTo>
                    <a:pt x="185" y="779"/>
                    <a:pt x="171" y="777"/>
                    <a:pt x="172" y="786"/>
                  </a:cubicBezTo>
                  <a:cubicBezTo>
                    <a:pt x="178" y="789"/>
                    <a:pt x="183" y="792"/>
                    <a:pt x="181" y="807"/>
                  </a:cubicBezTo>
                  <a:cubicBezTo>
                    <a:pt x="181" y="813"/>
                    <a:pt x="176" y="822"/>
                    <a:pt x="173" y="826"/>
                  </a:cubicBezTo>
                  <a:cubicBezTo>
                    <a:pt x="161" y="840"/>
                    <a:pt x="143" y="847"/>
                    <a:pt x="130" y="841"/>
                  </a:cubicBezTo>
                  <a:cubicBezTo>
                    <a:pt x="131" y="839"/>
                    <a:pt x="132" y="838"/>
                    <a:pt x="133" y="837"/>
                  </a:cubicBezTo>
                  <a:cubicBezTo>
                    <a:pt x="136" y="829"/>
                    <a:pt x="134" y="818"/>
                    <a:pt x="128" y="812"/>
                  </a:cubicBezTo>
                  <a:cubicBezTo>
                    <a:pt x="123" y="807"/>
                    <a:pt x="117" y="805"/>
                    <a:pt x="110" y="807"/>
                  </a:cubicBezTo>
                  <a:cubicBezTo>
                    <a:pt x="100" y="810"/>
                    <a:pt x="95" y="815"/>
                    <a:pt x="92" y="820"/>
                  </a:cubicBezTo>
                  <a:cubicBezTo>
                    <a:pt x="83" y="809"/>
                    <a:pt x="88" y="798"/>
                    <a:pt x="91" y="791"/>
                  </a:cubicBezTo>
                  <a:cubicBezTo>
                    <a:pt x="96" y="782"/>
                    <a:pt x="105" y="776"/>
                    <a:pt x="116" y="769"/>
                  </a:cubicBezTo>
                  <a:cubicBezTo>
                    <a:pt x="116" y="769"/>
                    <a:pt x="117" y="769"/>
                    <a:pt x="117" y="769"/>
                  </a:cubicBezTo>
                  <a:cubicBezTo>
                    <a:pt x="125" y="769"/>
                    <a:pt x="133" y="775"/>
                    <a:pt x="133" y="771"/>
                  </a:cubicBezTo>
                  <a:cubicBezTo>
                    <a:pt x="134" y="769"/>
                    <a:pt x="128" y="767"/>
                    <a:pt x="121" y="766"/>
                  </a:cubicBezTo>
                  <a:cubicBezTo>
                    <a:pt x="140" y="754"/>
                    <a:pt x="148" y="746"/>
                    <a:pt x="158" y="735"/>
                  </a:cubicBezTo>
                  <a:cubicBezTo>
                    <a:pt x="167" y="725"/>
                    <a:pt x="174" y="719"/>
                    <a:pt x="167" y="716"/>
                  </a:cubicBezTo>
                  <a:cubicBezTo>
                    <a:pt x="153" y="725"/>
                    <a:pt x="144" y="737"/>
                    <a:pt x="131" y="746"/>
                  </a:cubicBezTo>
                  <a:cubicBezTo>
                    <a:pt x="124" y="752"/>
                    <a:pt x="115" y="757"/>
                    <a:pt x="106" y="763"/>
                  </a:cubicBezTo>
                  <a:cubicBezTo>
                    <a:pt x="105" y="763"/>
                    <a:pt x="104" y="763"/>
                    <a:pt x="102" y="763"/>
                  </a:cubicBezTo>
                  <a:cubicBezTo>
                    <a:pt x="100" y="762"/>
                    <a:pt x="101" y="759"/>
                    <a:pt x="97" y="759"/>
                  </a:cubicBezTo>
                  <a:cubicBezTo>
                    <a:pt x="93" y="759"/>
                    <a:pt x="95" y="763"/>
                    <a:pt x="96" y="764"/>
                  </a:cubicBezTo>
                  <a:cubicBezTo>
                    <a:pt x="96" y="766"/>
                    <a:pt x="98" y="767"/>
                    <a:pt x="101" y="767"/>
                  </a:cubicBezTo>
                  <a:cubicBezTo>
                    <a:pt x="92" y="774"/>
                    <a:pt x="84" y="780"/>
                    <a:pt x="81" y="786"/>
                  </a:cubicBezTo>
                  <a:cubicBezTo>
                    <a:pt x="80" y="790"/>
                    <a:pt x="79" y="793"/>
                    <a:pt x="78" y="797"/>
                  </a:cubicBezTo>
                  <a:cubicBezTo>
                    <a:pt x="74" y="794"/>
                    <a:pt x="67" y="795"/>
                    <a:pt x="61" y="792"/>
                  </a:cubicBezTo>
                  <a:cubicBezTo>
                    <a:pt x="54" y="789"/>
                    <a:pt x="50" y="786"/>
                    <a:pt x="49" y="778"/>
                  </a:cubicBezTo>
                  <a:cubicBezTo>
                    <a:pt x="49" y="777"/>
                    <a:pt x="49" y="777"/>
                    <a:pt x="50" y="776"/>
                  </a:cubicBezTo>
                  <a:cubicBezTo>
                    <a:pt x="56" y="775"/>
                    <a:pt x="62" y="772"/>
                    <a:pt x="67" y="768"/>
                  </a:cubicBezTo>
                  <a:cubicBezTo>
                    <a:pt x="71" y="763"/>
                    <a:pt x="72" y="758"/>
                    <a:pt x="71" y="753"/>
                  </a:cubicBezTo>
                  <a:cubicBezTo>
                    <a:pt x="69" y="740"/>
                    <a:pt x="62" y="735"/>
                    <a:pt x="57" y="732"/>
                  </a:cubicBezTo>
                  <a:cubicBezTo>
                    <a:pt x="53" y="730"/>
                    <a:pt x="49" y="730"/>
                    <a:pt x="45" y="730"/>
                  </a:cubicBezTo>
                  <a:cubicBezTo>
                    <a:pt x="45" y="729"/>
                    <a:pt x="45" y="729"/>
                    <a:pt x="45" y="728"/>
                  </a:cubicBezTo>
                  <a:cubicBezTo>
                    <a:pt x="45" y="719"/>
                    <a:pt x="65" y="711"/>
                    <a:pt x="72" y="711"/>
                  </a:cubicBezTo>
                  <a:cubicBezTo>
                    <a:pt x="76" y="711"/>
                    <a:pt x="78" y="711"/>
                    <a:pt x="81" y="712"/>
                  </a:cubicBezTo>
                  <a:cubicBezTo>
                    <a:pt x="81" y="712"/>
                    <a:pt x="81" y="712"/>
                    <a:pt x="81" y="712"/>
                  </a:cubicBezTo>
                  <a:cubicBezTo>
                    <a:pt x="83" y="713"/>
                    <a:pt x="85" y="714"/>
                    <a:pt x="87" y="716"/>
                  </a:cubicBezTo>
                  <a:cubicBezTo>
                    <a:pt x="89" y="717"/>
                    <a:pt x="90" y="721"/>
                    <a:pt x="91" y="722"/>
                  </a:cubicBezTo>
                  <a:cubicBezTo>
                    <a:pt x="91" y="723"/>
                    <a:pt x="92" y="724"/>
                    <a:pt x="93" y="724"/>
                  </a:cubicBezTo>
                  <a:cubicBezTo>
                    <a:pt x="93" y="724"/>
                    <a:pt x="96" y="725"/>
                    <a:pt x="97" y="723"/>
                  </a:cubicBezTo>
                  <a:cubicBezTo>
                    <a:pt x="97" y="720"/>
                    <a:pt x="96" y="718"/>
                    <a:pt x="95" y="715"/>
                  </a:cubicBezTo>
                  <a:cubicBezTo>
                    <a:pt x="105" y="717"/>
                    <a:pt x="116" y="717"/>
                    <a:pt x="129" y="710"/>
                  </a:cubicBezTo>
                  <a:cubicBezTo>
                    <a:pt x="139" y="705"/>
                    <a:pt x="171" y="695"/>
                    <a:pt x="148" y="695"/>
                  </a:cubicBezTo>
                  <a:cubicBezTo>
                    <a:pt x="139" y="695"/>
                    <a:pt x="126" y="703"/>
                    <a:pt x="116" y="706"/>
                  </a:cubicBezTo>
                  <a:cubicBezTo>
                    <a:pt x="117" y="705"/>
                    <a:pt x="118" y="703"/>
                    <a:pt x="118" y="702"/>
                  </a:cubicBezTo>
                  <a:cubicBezTo>
                    <a:pt x="118" y="701"/>
                    <a:pt x="116" y="699"/>
                    <a:pt x="115" y="699"/>
                  </a:cubicBezTo>
                  <a:cubicBezTo>
                    <a:pt x="114" y="699"/>
                    <a:pt x="113" y="700"/>
                    <a:pt x="112" y="701"/>
                  </a:cubicBezTo>
                  <a:cubicBezTo>
                    <a:pt x="110" y="703"/>
                    <a:pt x="109" y="705"/>
                    <a:pt x="107" y="707"/>
                  </a:cubicBezTo>
                  <a:cubicBezTo>
                    <a:pt x="99" y="707"/>
                    <a:pt x="91" y="707"/>
                    <a:pt x="84" y="705"/>
                  </a:cubicBezTo>
                  <a:cubicBezTo>
                    <a:pt x="81" y="704"/>
                    <a:pt x="78" y="703"/>
                    <a:pt x="75" y="703"/>
                  </a:cubicBezTo>
                  <a:cubicBezTo>
                    <a:pt x="71" y="702"/>
                    <a:pt x="68" y="701"/>
                    <a:pt x="66" y="700"/>
                  </a:cubicBezTo>
                  <a:cubicBezTo>
                    <a:pt x="60" y="698"/>
                    <a:pt x="62" y="685"/>
                    <a:pt x="64" y="678"/>
                  </a:cubicBezTo>
                  <a:cubicBezTo>
                    <a:pt x="65" y="675"/>
                    <a:pt x="69" y="670"/>
                    <a:pt x="72" y="667"/>
                  </a:cubicBezTo>
                  <a:cubicBezTo>
                    <a:pt x="73" y="666"/>
                    <a:pt x="79" y="665"/>
                    <a:pt x="82" y="664"/>
                  </a:cubicBezTo>
                  <a:cubicBezTo>
                    <a:pt x="82" y="665"/>
                    <a:pt x="83" y="667"/>
                    <a:pt x="85" y="669"/>
                  </a:cubicBezTo>
                  <a:cubicBezTo>
                    <a:pt x="89" y="675"/>
                    <a:pt x="97" y="678"/>
                    <a:pt x="105" y="678"/>
                  </a:cubicBezTo>
                  <a:cubicBezTo>
                    <a:pt x="106" y="678"/>
                    <a:pt x="108" y="678"/>
                    <a:pt x="109" y="678"/>
                  </a:cubicBezTo>
                  <a:cubicBezTo>
                    <a:pt x="115" y="677"/>
                    <a:pt x="120" y="672"/>
                    <a:pt x="122" y="665"/>
                  </a:cubicBezTo>
                  <a:cubicBezTo>
                    <a:pt x="122" y="663"/>
                    <a:pt x="122" y="660"/>
                    <a:pt x="122" y="658"/>
                  </a:cubicBezTo>
                  <a:cubicBezTo>
                    <a:pt x="129" y="658"/>
                    <a:pt x="133" y="660"/>
                    <a:pt x="138" y="664"/>
                  </a:cubicBezTo>
                  <a:cubicBezTo>
                    <a:pt x="144" y="669"/>
                    <a:pt x="144" y="673"/>
                    <a:pt x="147" y="677"/>
                  </a:cubicBezTo>
                  <a:cubicBezTo>
                    <a:pt x="151" y="682"/>
                    <a:pt x="163" y="693"/>
                    <a:pt x="205" y="681"/>
                  </a:cubicBezTo>
                  <a:cubicBezTo>
                    <a:pt x="221" y="677"/>
                    <a:pt x="244" y="663"/>
                    <a:pt x="259" y="653"/>
                  </a:cubicBezTo>
                  <a:cubicBezTo>
                    <a:pt x="269" y="647"/>
                    <a:pt x="336" y="605"/>
                    <a:pt x="352" y="599"/>
                  </a:cubicBezTo>
                  <a:cubicBezTo>
                    <a:pt x="356" y="600"/>
                    <a:pt x="361" y="600"/>
                    <a:pt x="364" y="600"/>
                  </a:cubicBezTo>
                  <a:cubicBezTo>
                    <a:pt x="367" y="599"/>
                    <a:pt x="376" y="598"/>
                    <a:pt x="379" y="597"/>
                  </a:cubicBezTo>
                  <a:cubicBezTo>
                    <a:pt x="383" y="596"/>
                    <a:pt x="388" y="594"/>
                    <a:pt x="392" y="593"/>
                  </a:cubicBezTo>
                  <a:cubicBezTo>
                    <a:pt x="392" y="593"/>
                    <a:pt x="393" y="593"/>
                    <a:pt x="393" y="593"/>
                  </a:cubicBezTo>
                  <a:cubicBezTo>
                    <a:pt x="374" y="604"/>
                    <a:pt x="355" y="614"/>
                    <a:pt x="333" y="626"/>
                  </a:cubicBezTo>
                  <a:cubicBezTo>
                    <a:pt x="332" y="626"/>
                    <a:pt x="312" y="636"/>
                    <a:pt x="305" y="642"/>
                  </a:cubicBezTo>
                  <a:cubicBezTo>
                    <a:pt x="299" y="648"/>
                    <a:pt x="313" y="643"/>
                    <a:pt x="326" y="637"/>
                  </a:cubicBezTo>
                  <a:cubicBezTo>
                    <a:pt x="340" y="630"/>
                    <a:pt x="355" y="621"/>
                    <a:pt x="368" y="615"/>
                  </a:cubicBezTo>
                  <a:cubicBezTo>
                    <a:pt x="379" y="610"/>
                    <a:pt x="391" y="602"/>
                    <a:pt x="401" y="596"/>
                  </a:cubicBezTo>
                  <a:cubicBezTo>
                    <a:pt x="414" y="600"/>
                    <a:pt x="431" y="602"/>
                    <a:pt x="443" y="600"/>
                  </a:cubicBezTo>
                  <a:cubicBezTo>
                    <a:pt x="453" y="599"/>
                    <a:pt x="463" y="595"/>
                    <a:pt x="470" y="592"/>
                  </a:cubicBezTo>
                  <a:cubicBezTo>
                    <a:pt x="480" y="588"/>
                    <a:pt x="488" y="585"/>
                    <a:pt x="495" y="577"/>
                  </a:cubicBezTo>
                  <a:cubicBezTo>
                    <a:pt x="495" y="593"/>
                    <a:pt x="493" y="610"/>
                    <a:pt x="490" y="629"/>
                  </a:cubicBezTo>
                  <a:cubicBezTo>
                    <a:pt x="489" y="633"/>
                    <a:pt x="484" y="650"/>
                    <a:pt x="482" y="654"/>
                  </a:cubicBezTo>
                  <a:cubicBezTo>
                    <a:pt x="481" y="658"/>
                    <a:pt x="478" y="662"/>
                    <a:pt x="476" y="665"/>
                  </a:cubicBezTo>
                  <a:cubicBezTo>
                    <a:pt x="474" y="667"/>
                    <a:pt x="465" y="672"/>
                    <a:pt x="465" y="673"/>
                  </a:cubicBezTo>
                  <a:cubicBezTo>
                    <a:pt x="463" y="679"/>
                    <a:pt x="469" y="681"/>
                    <a:pt x="475" y="680"/>
                  </a:cubicBezTo>
                  <a:cubicBezTo>
                    <a:pt x="483" y="679"/>
                    <a:pt x="489" y="676"/>
                    <a:pt x="494" y="674"/>
                  </a:cubicBezTo>
                  <a:cubicBezTo>
                    <a:pt x="503" y="670"/>
                    <a:pt x="520" y="663"/>
                    <a:pt x="529" y="650"/>
                  </a:cubicBezTo>
                  <a:cubicBezTo>
                    <a:pt x="543" y="650"/>
                    <a:pt x="563" y="643"/>
                    <a:pt x="568" y="640"/>
                  </a:cubicBezTo>
                  <a:cubicBezTo>
                    <a:pt x="583" y="630"/>
                    <a:pt x="596" y="618"/>
                    <a:pt x="601" y="611"/>
                  </a:cubicBezTo>
                  <a:cubicBezTo>
                    <a:pt x="603" y="609"/>
                    <a:pt x="607" y="603"/>
                    <a:pt x="610" y="599"/>
                  </a:cubicBezTo>
                  <a:cubicBezTo>
                    <a:pt x="611" y="619"/>
                    <a:pt x="617" y="643"/>
                    <a:pt x="624" y="656"/>
                  </a:cubicBezTo>
                  <a:cubicBezTo>
                    <a:pt x="632" y="671"/>
                    <a:pt x="658" y="708"/>
                    <a:pt x="682" y="707"/>
                  </a:cubicBezTo>
                  <a:cubicBezTo>
                    <a:pt x="684" y="700"/>
                    <a:pt x="674" y="696"/>
                    <a:pt x="672" y="690"/>
                  </a:cubicBezTo>
                  <a:cubicBezTo>
                    <a:pt x="669" y="674"/>
                    <a:pt x="672" y="666"/>
                    <a:pt x="675" y="655"/>
                  </a:cubicBezTo>
                  <a:cubicBezTo>
                    <a:pt x="678" y="645"/>
                    <a:pt x="684" y="627"/>
                    <a:pt x="686" y="618"/>
                  </a:cubicBezTo>
                  <a:cubicBezTo>
                    <a:pt x="693" y="625"/>
                    <a:pt x="700" y="633"/>
                    <a:pt x="708" y="639"/>
                  </a:cubicBezTo>
                  <a:cubicBezTo>
                    <a:pt x="717" y="651"/>
                    <a:pt x="734" y="679"/>
                    <a:pt x="740" y="691"/>
                  </a:cubicBezTo>
                  <a:cubicBezTo>
                    <a:pt x="744" y="700"/>
                    <a:pt x="753" y="713"/>
                    <a:pt x="760" y="729"/>
                  </a:cubicBezTo>
                  <a:cubicBezTo>
                    <a:pt x="764" y="739"/>
                    <a:pt x="778" y="761"/>
                    <a:pt x="774" y="745"/>
                  </a:cubicBezTo>
                  <a:cubicBezTo>
                    <a:pt x="772" y="733"/>
                    <a:pt x="760" y="706"/>
                    <a:pt x="754" y="694"/>
                  </a:cubicBezTo>
                  <a:cubicBezTo>
                    <a:pt x="746" y="680"/>
                    <a:pt x="736" y="665"/>
                    <a:pt x="727" y="650"/>
                  </a:cubicBezTo>
                  <a:cubicBezTo>
                    <a:pt x="733" y="652"/>
                    <a:pt x="739" y="654"/>
                    <a:pt x="744" y="656"/>
                  </a:cubicBezTo>
                  <a:cubicBezTo>
                    <a:pt x="774" y="699"/>
                    <a:pt x="792" y="759"/>
                    <a:pt x="816" y="807"/>
                  </a:cubicBezTo>
                  <a:cubicBezTo>
                    <a:pt x="842" y="859"/>
                    <a:pt x="867" y="912"/>
                    <a:pt x="903" y="964"/>
                  </a:cubicBezTo>
                  <a:cubicBezTo>
                    <a:pt x="908" y="972"/>
                    <a:pt x="924" y="989"/>
                    <a:pt x="930" y="995"/>
                  </a:cubicBezTo>
                  <a:cubicBezTo>
                    <a:pt x="939" y="1004"/>
                    <a:pt x="965" y="1024"/>
                    <a:pt x="986" y="1009"/>
                  </a:cubicBezTo>
                  <a:cubicBezTo>
                    <a:pt x="1002" y="997"/>
                    <a:pt x="1008" y="980"/>
                    <a:pt x="1006" y="954"/>
                  </a:cubicBezTo>
                  <a:cubicBezTo>
                    <a:pt x="1003" y="954"/>
                    <a:pt x="1000" y="954"/>
                    <a:pt x="996" y="953"/>
                  </a:cubicBezTo>
                  <a:cubicBezTo>
                    <a:pt x="996" y="953"/>
                    <a:pt x="996" y="953"/>
                    <a:pt x="996" y="953"/>
                  </a:cubicBezTo>
                  <a:cubicBezTo>
                    <a:pt x="1000" y="989"/>
                    <a:pt x="976" y="1023"/>
                    <a:pt x="938" y="987"/>
                  </a:cubicBezTo>
                  <a:cubicBezTo>
                    <a:pt x="923" y="971"/>
                    <a:pt x="910" y="953"/>
                    <a:pt x="900" y="939"/>
                  </a:cubicBezTo>
                  <a:cubicBezTo>
                    <a:pt x="894" y="930"/>
                    <a:pt x="869" y="885"/>
                    <a:pt x="865" y="876"/>
                  </a:cubicBezTo>
                  <a:cubicBezTo>
                    <a:pt x="851" y="851"/>
                    <a:pt x="834" y="821"/>
                    <a:pt x="823" y="796"/>
                  </a:cubicBezTo>
                  <a:cubicBezTo>
                    <a:pt x="813" y="774"/>
                    <a:pt x="795" y="733"/>
                    <a:pt x="785" y="711"/>
                  </a:cubicBezTo>
                  <a:cubicBezTo>
                    <a:pt x="778" y="694"/>
                    <a:pt x="766" y="675"/>
                    <a:pt x="760" y="658"/>
                  </a:cubicBezTo>
                  <a:cubicBezTo>
                    <a:pt x="769" y="659"/>
                    <a:pt x="779" y="659"/>
                    <a:pt x="789" y="658"/>
                  </a:cubicBezTo>
                  <a:cubicBezTo>
                    <a:pt x="788" y="650"/>
                    <a:pt x="772" y="641"/>
                    <a:pt x="769" y="635"/>
                  </a:cubicBezTo>
                  <a:cubicBezTo>
                    <a:pt x="761" y="623"/>
                    <a:pt x="752" y="604"/>
                    <a:pt x="745" y="594"/>
                  </a:cubicBezTo>
                  <a:cubicBezTo>
                    <a:pt x="757" y="584"/>
                    <a:pt x="771" y="553"/>
                    <a:pt x="773" y="536"/>
                  </a:cubicBezTo>
                  <a:cubicBezTo>
                    <a:pt x="774" y="522"/>
                    <a:pt x="777" y="482"/>
                    <a:pt x="773" y="471"/>
                  </a:cubicBezTo>
                  <a:cubicBezTo>
                    <a:pt x="784" y="477"/>
                    <a:pt x="794" y="486"/>
                    <a:pt x="809" y="489"/>
                  </a:cubicBezTo>
                  <a:cubicBezTo>
                    <a:pt x="817" y="491"/>
                    <a:pt x="826" y="492"/>
                    <a:pt x="834" y="491"/>
                  </a:cubicBezTo>
                  <a:cubicBezTo>
                    <a:pt x="839" y="491"/>
                    <a:pt x="849" y="488"/>
                    <a:pt x="851" y="485"/>
                  </a:cubicBezTo>
                  <a:cubicBezTo>
                    <a:pt x="851" y="482"/>
                    <a:pt x="847" y="479"/>
                    <a:pt x="842" y="478"/>
                  </a:cubicBezTo>
                  <a:cubicBezTo>
                    <a:pt x="834" y="476"/>
                    <a:pt x="832" y="472"/>
                    <a:pt x="829" y="468"/>
                  </a:cubicBezTo>
                  <a:cubicBezTo>
                    <a:pt x="826" y="464"/>
                    <a:pt x="822" y="457"/>
                    <a:pt x="820" y="450"/>
                  </a:cubicBezTo>
                  <a:cubicBezTo>
                    <a:pt x="816" y="440"/>
                    <a:pt x="808" y="417"/>
                    <a:pt x="803" y="407"/>
                  </a:cubicBezTo>
                  <a:cubicBezTo>
                    <a:pt x="803" y="397"/>
                    <a:pt x="807" y="396"/>
                    <a:pt x="808" y="389"/>
                  </a:cubicBezTo>
                  <a:cubicBezTo>
                    <a:pt x="809" y="383"/>
                    <a:pt x="809" y="375"/>
                    <a:pt x="809" y="370"/>
                  </a:cubicBezTo>
                  <a:cubicBezTo>
                    <a:pt x="808" y="363"/>
                    <a:pt x="807" y="359"/>
                    <a:pt x="804" y="352"/>
                  </a:cubicBezTo>
                  <a:cubicBezTo>
                    <a:pt x="814" y="331"/>
                    <a:pt x="810" y="313"/>
                    <a:pt x="808" y="304"/>
                  </a:cubicBezTo>
                  <a:cubicBezTo>
                    <a:pt x="807" y="299"/>
                    <a:pt x="803" y="295"/>
                    <a:pt x="800" y="291"/>
                  </a:cubicBezTo>
                  <a:cubicBezTo>
                    <a:pt x="800" y="289"/>
                    <a:pt x="798" y="289"/>
                    <a:pt x="805" y="285"/>
                  </a:cubicBezTo>
                  <a:cubicBezTo>
                    <a:pt x="808" y="283"/>
                    <a:pt x="816" y="278"/>
                    <a:pt x="818" y="275"/>
                  </a:cubicBezTo>
                  <a:cubicBezTo>
                    <a:pt x="819" y="272"/>
                    <a:pt x="822" y="269"/>
                    <a:pt x="823" y="266"/>
                  </a:cubicBezTo>
                  <a:cubicBezTo>
                    <a:pt x="826" y="255"/>
                    <a:pt x="827" y="250"/>
                    <a:pt x="827" y="241"/>
                  </a:cubicBezTo>
                  <a:cubicBezTo>
                    <a:pt x="827" y="233"/>
                    <a:pt x="826" y="225"/>
                    <a:pt x="825" y="217"/>
                  </a:cubicBezTo>
                  <a:cubicBezTo>
                    <a:pt x="825" y="219"/>
                    <a:pt x="818" y="228"/>
                    <a:pt x="817" y="229"/>
                  </a:cubicBezTo>
                  <a:cubicBezTo>
                    <a:pt x="813" y="233"/>
                    <a:pt x="810" y="236"/>
                    <a:pt x="805" y="237"/>
                  </a:cubicBezTo>
                  <a:cubicBezTo>
                    <a:pt x="783" y="237"/>
                    <a:pt x="772" y="232"/>
                    <a:pt x="765" y="225"/>
                  </a:cubicBezTo>
                  <a:cubicBezTo>
                    <a:pt x="773" y="220"/>
                    <a:pt x="776" y="214"/>
                    <a:pt x="779" y="209"/>
                  </a:cubicBezTo>
                  <a:cubicBezTo>
                    <a:pt x="784" y="202"/>
                    <a:pt x="785" y="187"/>
                    <a:pt x="784" y="172"/>
                  </a:cubicBezTo>
                  <a:cubicBezTo>
                    <a:pt x="783" y="157"/>
                    <a:pt x="780" y="142"/>
                    <a:pt x="777" y="135"/>
                  </a:cubicBezTo>
                  <a:cubicBezTo>
                    <a:pt x="773" y="125"/>
                    <a:pt x="765" y="126"/>
                    <a:pt x="757" y="127"/>
                  </a:cubicBezTo>
                  <a:cubicBezTo>
                    <a:pt x="750" y="129"/>
                    <a:pt x="742" y="132"/>
                    <a:pt x="736" y="135"/>
                  </a:cubicBezTo>
                  <a:cubicBezTo>
                    <a:pt x="734" y="133"/>
                    <a:pt x="732" y="132"/>
                    <a:pt x="730" y="130"/>
                  </a:cubicBezTo>
                  <a:cubicBezTo>
                    <a:pt x="731" y="102"/>
                    <a:pt x="740" y="72"/>
                    <a:pt x="749" y="47"/>
                  </a:cubicBezTo>
                  <a:cubicBezTo>
                    <a:pt x="752" y="36"/>
                    <a:pt x="760" y="24"/>
                    <a:pt x="761" y="19"/>
                  </a:cubicBezTo>
                  <a:cubicBezTo>
                    <a:pt x="762" y="16"/>
                    <a:pt x="756" y="14"/>
                    <a:pt x="749" y="16"/>
                  </a:cubicBezTo>
                  <a:cubicBezTo>
                    <a:pt x="744" y="17"/>
                    <a:pt x="739" y="19"/>
                    <a:pt x="735" y="22"/>
                  </a:cubicBezTo>
                  <a:cubicBezTo>
                    <a:pt x="727" y="27"/>
                    <a:pt x="720" y="33"/>
                    <a:pt x="715" y="40"/>
                  </a:cubicBezTo>
                  <a:cubicBezTo>
                    <a:pt x="703" y="38"/>
                    <a:pt x="703" y="38"/>
                    <a:pt x="698" y="40"/>
                  </a:cubicBezTo>
                  <a:cubicBezTo>
                    <a:pt x="694" y="41"/>
                    <a:pt x="692" y="43"/>
                    <a:pt x="689" y="47"/>
                  </a:cubicBezTo>
                  <a:cubicBezTo>
                    <a:pt x="687" y="44"/>
                    <a:pt x="682" y="39"/>
                    <a:pt x="679" y="37"/>
                  </a:cubicBezTo>
                  <a:cubicBezTo>
                    <a:pt x="675" y="36"/>
                    <a:pt x="671" y="34"/>
                    <a:pt x="664" y="35"/>
                  </a:cubicBezTo>
                  <a:cubicBezTo>
                    <a:pt x="663" y="30"/>
                    <a:pt x="661" y="23"/>
                    <a:pt x="659" y="18"/>
                  </a:cubicBezTo>
                  <a:cubicBezTo>
                    <a:pt x="653" y="8"/>
                    <a:pt x="648" y="1"/>
                    <a:pt x="635" y="1"/>
                  </a:cubicBezTo>
                  <a:cubicBezTo>
                    <a:pt x="623" y="0"/>
                    <a:pt x="613" y="15"/>
                    <a:pt x="607" y="25"/>
                  </a:cubicBezTo>
                  <a:cubicBezTo>
                    <a:pt x="606" y="26"/>
                    <a:pt x="605" y="30"/>
                    <a:pt x="603" y="33"/>
                  </a:cubicBezTo>
                  <a:cubicBezTo>
                    <a:pt x="594" y="34"/>
                    <a:pt x="586" y="38"/>
                    <a:pt x="581" y="48"/>
                  </a:cubicBezTo>
                  <a:cubicBezTo>
                    <a:pt x="575" y="38"/>
                    <a:pt x="563" y="38"/>
                    <a:pt x="558" y="38"/>
                  </a:cubicBezTo>
                  <a:cubicBezTo>
                    <a:pt x="548" y="24"/>
                    <a:pt x="536" y="15"/>
                    <a:pt x="519" y="19"/>
                  </a:cubicBezTo>
                  <a:cubicBezTo>
                    <a:pt x="509" y="22"/>
                    <a:pt x="531" y="49"/>
                    <a:pt x="537" y="69"/>
                  </a:cubicBezTo>
                  <a:cubicBezTo>
                    <a:pt x="540" y="81"/>
                    <a:pt x="542" y="98"/>
                    <a:pt x="543" y="107"/>
                  </a:cubicBezTo>
                  <a:cubicBezTo>
                    <a:pt x="543" y="115"/>
                    <a:pt x="545" y="125"/>
                    <a:pt x="545" y="134"/>
                  </a:cubicBezTo>
                  <a:cubicBezTo>
                    <a:pt x="542" y="136"/>
                    <a:pt x="539" y="137"/>
                    <a:pt x="536" y="138"/>
                  </a:cubicBezTo>
                  <a:cubicBezTo>
                    <a:pt x="532" y="141"/>
                    <a:pt x="525" y="145"/>
                    <a:pt x="520" y="154"/>
                  </a:cubicBezTo>
                  <a:cubicBezTo>
                    <a:pt x="515" y="162"/>
                    <a:pt x="512" y="166"/>
                    <a:pt x="503" y="168"/>
                  </a:cubicBezTo>
                  <a:cubicBezTo>
                    <a:pt x="491" y="171"/>
                    <a:pt x="480" y="181"/>
                    <a:pt x="468" y="188"/>
                  </a:cubicBezTo>
                  <a:cubicBezTo>
                    <a:pt x="462" y="193"/>
                    <a:pt x="456" y="192"/>
                    <a:pt x="456" y="202"/>
                  </a:cubicBezTo>
                  <a:cubicBezTo>
                    <a:pt x="456" y="208"/>
                    <a:pt x="461" y="213"/>
                    <a:pt x="464" y="215"/>
                  </a:cubicBezTo>
                  <a:cubicBezTo>
                    <a:pt x="465" y="215"/>
                    <a:pt x="465" y="225"/>
                    <a:pt x="465" y="226"/>
                  </a:cubicBezTo>
                  <a:cubicBezTo>
                    <a:pt x="465" y="243"/>
                    <a:pt x="484" y="254"/>
                    <a:pt x="501" y="251"/>
                  </a:cubicBezTo>
                  <a:cubicBezTo>
                    <a:pt x="502" y="251"/>
                    <a:pt x="503" y="251"/>
                    <a:pt x="504" y="250"/>
                  </a:cubicBezTo>
                  <a:cubicBezTo>
                    <a:pt x="504" y="253"/>
                    <a:pt x="504" y="255"/>
                    <a:pt x="506" y="259"/>
                  </a:cubicBezTo>
                  <a:cubicBezTo>
                    <a:pt x="508" y="262"/>
                    <a:pt x="514" y="270"/>
                    <a:pt x="521" y="274"/>
                  </a:cubicBezTo>
                  <a:cubicBezTo>
                    <a:pt x="509" y="275"/>
                    <a:pt x="497" y="276"/>
                    <a:pt x="488" y="276"/>
                  </a:cubicBezTo>
                  <a:cubicBezTo>
                    <a:pt x="459" y="274"/>
                    <a:pt x="448" y="272"/>
                    <a:pt x="432" y="259"/>
                  </a:cubicBezTo>
                  <a:cubicBezTo>
                    <a:pt x="424" y="252"/>
                    <a:pt x="421" y="240"/>
                    <a:pt x="422" y="233"/>
                  </a:cubicBezTo>
                  <a:cubicBezTo>
                    <a:pt x="424" y="226"/>
                    <a:pt x="428" y="220"/>
                    <a:pt x="427" y="216"/>
                  </a:cubicBezTo>
                  <a:cubicBezTo>
                    <a:pt x="414" y="221"/>
                    <a:pt x="397" y="236"/>
                    <a:pt x="396" y="251"/>
                  </a:cubicBezTo>
                  <a:cubicBezTo>
                    <a:pt x="392" y="291"/>
                    <a:pt x="412" y="301"/>
                    <a:pt x="431" y="307"/>
                  </a:cubicBezTo>
                  <a:cubicBezTo>
                    <a:pt x="448" y="312"/>
                    <a:pt x="461" y="312"/>
                    <a:pt x="475" y="312"/>
                  </a:cubicBezTo>
                  <a:cubicBezTo>
                    <a:pt x="483" y="312"/>
                    <a:pt x="493" y="312"/>
                    <a:pt x="505" y="309"/>
                  </a:cubicBezTo>
                  <a:cubicBezTo>
                    <a:pt x="511" y="307"/>
                    <a:pt x="514" y="308"/>
                    <a:pt x="519" y="309"/>
                  </a:cubicBezTo>
                  <a:cubicBezTo>
                    <a:pt x="505" y="326"/>
                    <a:pt x="500" y="346"/>
                    <a:pt x="486" y="362"/>
                  </a:cubicBezTo>
                  <a:cubicBezTo>
                    <a:pt x="486" y="365"/>
                    <a:pt x="499" y="365"/>
                    <a:pt x="501" y="365"/>
                  </a:cubicBezTo>
                  <a:cubicBezTo>
                    <a:pt x="505" y="365"/>
                    <a:pt x="509" y="363"/>
                    <a:pt x="513" y="361"/>
                  </a:cubicBezTo>
                  <a:cubicBezTo>
                    <a:pt x="520" y="359"/>
                    <a:pt x="526" y="359"/>
                    <a:pt x="531" y="359"/>
                  </a:cubicBezTo>
                  <a:cubicBezTo>
                    <a:pt x="535" y="359"/>
                    <a:pt x="534" y="362"/>
                    <a:pt x="535" y="362"/>
                  </a:cubicBezTo>
                  <a:cubicBezTo>
                    <a:pt x="536" y="364"/>
                    <a:pt x="539" y="363"/>
                    <a:pt x="539" y="366"/>
                  </a:cubicBezTo>
                  <a:cubicBezTo>
                    <a:pt x="538" y="367"/>
                    <a:pt x="538" y="369"/>
                    <a:pt x="538" y="370"/>
                  </a:cubicBezTo>
                  <a:cubicBezTo>
                    <a:pt x="532" y="376"/>
                    <a:pt x="525" y="382"/>
                    <a:pt x="520" y="388"/>
                  </a:cubicBezTo>
                  <a:cubicBezTo>
                    <a:pt x="511" y="398"/>
                    <a:pt x="491" y="416"/>
                    <a:pt x="478" y="402"/>
                  </a:cubicBezTo>
                  <a:cubicBezTo>
                    <a:pt x="468" y="393"/>
                    <a:pt x="491" y="375"/>
                    <a:pt x="475" y="379"/>
                  </a:cubicBezTo>
                  <a:cubicBezTo>
                    <a:pt x="462" y="381"/>
                    <a:pt x="453" y="387"/>
                    <a:pt x="445" y="395"/>
                  </a:cubicBezTo>
                  <a:cubicBezTo>
                    <a:pt x="434" y="382"/>
                    <a:pt x="424" y="365"/>
                    <a:pt x="412" y="353"/>
                  </a:cubicBezTo>
                  <a:cubicBezTo>
                    <a:pt x="400" y="341"/>
                    <a:pt x="377" y="321"/>
                    <a:pt x="366" y="310"/>
                  </a:cubicBezTo>
                  <a:cubicBezTo>
                    <a:pt x="353" y="296"/>
                    <a:pt x="328" y="275"/>
                    <a:pt x="315" y="260"/>
                  </a:cubicBezTo>
                  <a:cubicBezTo>
                    <a:pt x="304" y="248"/>
                    <a:pt x="285" y="219"/>
                    <a:pt x="281" y="211"/>
                  </a:cubicBezTo>
                  <a:cubicBezTo>
                    <a:pt x="278" y="202"/>
                    <a:pt x="275" y="194"/>
                    <a:pt x="282" y="184"/>
                  </a:cubicBezTo>
                  <a:cubicBezTo>
                    <a:pt x="286" y="179"/>
                    <a:pt x="288" y="174"/>
                    <a:pt x="289" y="170"/>
                  </a:cubicBezTo>
                  <a:cubicBezTo>
                    <a:pt x="291" y="165"/>
                    <a:pt x="292" y="160"/>
                    <a:pt x="292" y="153"/>
                  </a:cubicBezTo>
                  <a:cubicBezTo>
                    <a:pt x="293" y="147"/>
                    <a:pt x="291" y="141"/>
                    <a:pt x="289" y="137"/>
                  </a:cubicBezTo>
                  <a:cubicBezTo>
                    <a:pt x="287" y="133"/>
                    <a:pt x="284" y="130"/>
                    <a:pt x="281" y="127"/>
                  </a:cubicBezTo>
                  <a:cubicBezTo>
                    <a:pt x="289" y="110"/>
                    <a:pt x="291" y="84"/>
                    <a:pt x="279" y="77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2" y="81"/>
                    <a:pt x="271" y="83"/>
                    <a:pt x="269" y="86"/>
                  </a:cubicBezTo>
                  <a:cubicBezTo>
                    <a:pt x="268" y="87"/>
                    <a:pt x="267" y="89"/>
                    <a:pt x="266" y="91"/>
                  </a:cubicBezTo>
                  <a:cubicBezTo>
                    <a:pt x="264" y="94"/>
                    <a:pt x="260" y="97"/>
                    <a:pt x="256" y="100"/>
                  </a:cubicBezTo>
                  <a:cubicBezTo>
                    <a:pt x="255" y="101"/>
                    <a:pt x="254" y="103"/>
                    <a:pt x="253" y="104"/>
                  </a:cubicBezTo>
                  <a:cubicBezTo>
                    <a:pt x="246" y="99"/>
                    <a:pt x="233" y="95"/>
                    <a:pt x="225" y="99"/>
                  </a:cubicBezTo>
                  <a:cubicBezTo>
                    <a:pt x="221" y="101"/>
                    <a:pt x="218" y="105"/>
                    <a:pt x="215" y="109"/>
                  </a:cubicBezTo>
                  <a:cubicBezTo>
                    <a:pt x="209" y="87"/>
                    <a:pt x="194" y="74"/>
                    <a:pt x="170" y="74"/>
                  </a:cubicBezTo>
                  <a:cubicBezTo>
                    <a:pt x="169" y="72"/>
                    <a:pt x="167" y="70"/>
                    <a:pt x="165" y="68"/>
                  </a:cubicBezTo>
                  <a:cubicBezTo>
                    <a:pt x="159" y="61"/>
                    <a:pt x="145" y="54"/>
                    <a:pt x="133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29" y="52"/>
                    <a:pt x="124" y="52"/>
                    <a:pt x="120" y="54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20" y="64"/>
                    <a:pt x="128" y="75"/>
                    <a:pt x="132" y="88"/>
                  </a:cubicBezTo>
                  <a:cubicBezTo>
                    <a:pt x="122" y="92"/>
                    <a:pt x="111" y="105"/>
                    <a:pt x="110" y="116"/>
                  </a:cubicBezTo>
                  <a:cubicBezTo>
                    <a:pt x="110" y="126"/>
                    <a:pt x="110" y="137"/>
                    <a:pt x="110" y="147"/>
                  </a:cubicBezTo>
                  <a:cubicBezTo>
                    <a:pt x="100" y="150"/>
                    <a:pt x="92" y="156"/>
                    <a:pt x="87" y="164"/>
                  </a:cubicBezTo>
                  <a:cubicBezTo>
                    <a:pt x="79" y="164"/>
                    <a:pt x="73" y="166"/>
                    <a:pt x="68" y="169"/>
                  </a:cubicBezTo>
                  <a:cubicBezTo>
                    <a:pt x="65" y="171"/>
                    <a:pt x="56" y="177"/>
                    <a:pt x="52" y="182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71" y="200"/>
                    <a:pt x="74" y="202"/>
                    <a:pt x="75" y="202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74" y="222"/>
                    <a:pt x="79" y="231"/>
                    <a:pt x="89" y="243"/>
                  </a:cubicBezTo>
                  <a:cubicBezTo>
                    <a:pt x="97" y="252"/>
                    <a:pt x="121" y="256"/>
                    <a:pt x="135" y="252"/>
                  </a:cubicBezTo>
                  <a:cubicBezTo>
                    <a:pt x="137" y="251"/>
                    <a:pt x="140" y="249"/>
                    <a:pt x="143" y="247"/>
                  </a:cubicBezTo>
                  <a:cubicBezTo>
                    <a:pt x="144" y="251"/>
                    <a:pt x="147" y="254"/>
                    <a:pt x="150" y="258"/>
                  </a:cubicBezTo>
                  <a:cubicBezTo>
                    <a:pt x="153" y="262"/>
                    <a:pt x="159" y="264"/>
                    <a:pt x="166" y="269"/>
                  </a:cubicBezTo>
                  <a:cubicBezTo>
                    <a:pt x="145" y="279"/>
                    <a:pt x="144" y="295"/>
                    <a:pt x="146" y="315"/>
                  </a:cubicBezTo>
                  <a:cubicBezTo>
                    <a:pt x="144" y="318"/>
                    <a:pt x="139" y="322"/>
                    <a:pt x="135" y="324"/>
                  </a:cubicBezTo>
                  <a:cubicBezTo>
                    <a:pt x="130" y="327"/>
                    <a:pt x="125" y="328"/>
                    <a:pt x="124" y="329"/>
                  </a:cubicBezTo>
                  <a:cubicBezTo>
                    <a:pt x="115" y="330"/>
                    <a:pt x="115" y="330"/>
                    <a:pt x="115" y="330"/>
                  </a:cubicBezTo>
                  <a:cubicBezTo>
                    <a:pt x="122" y="336"/>
                    <a:pt x="122" y="336"/>
                    <a:pt x="122" y="336"/>
                  </a:cubicBezTo>
                  <a:cubicBezTo>
                    <a:pt x="124" y="338"/>
                    <a:pt x="138" y="347"/>
                    <a:pt x="153" y="349"/>
                  </a:cubicBezTo>
                  <a:cubicBezTo>
                    <a:pt x="155" y="349"/>
                    <a:pt x="158" y="349"/>
                    <a:pt x="161" y="349"/>
                  </a:cubicBezTo>
                  <a:cubicBezTo>
                    <a:pt x="163" y="349"/>
                    <a:pt x="164" y="349"/>
                    <a:pt x="166" y="349"/>
                  </a:cubicBezTo>
                  <a:cubicBezTo>
                    <a:pt x="170" y="352"/>
                    <a:pt x="174" y="356"/>
                    <a:pt x="180" y="357"/>
                  </a:cubicBezTo>
                  <a:cubicBezTo>
                    <a:pt x="189" y="357"/>
                    <a:pt x="197" y="355"/>
                    <a:pt x="202" y="352"/>
                  </a:cubicBezTo>
                  <a:cubicBezTo>
                    <a:pt x="206" y="348"/>
                    <a:pt x="210" y="341"/>
                    <a:pt x="215" y="336"/>
                  </a:cubicBezTo>
                  <a:cubicBezTo>
                    <a:pt x="222" y="345"/>
                    <a:pt x="233" y="354"/>
                    <a:pt x="234" y="362"/>
                  </a:cubicBezTo>
                  <a:cubicBezTo>
                    <a:pt x="234" y="368"/>
                    <a:pt x="236" y="378"/>
                    <a:pt x="228" y="381"/>
                  </a:cubicBezTo>
                  <a:cubicBezTo>
                    <a:pt x="218" y="384"/>
                    <a:pt x="214" y="374"/>
                    <a:pt x="209" y="372"/>
                  </a:cubicBezTo>
                  <a:cubicBezTo>
                    <a:pt x="205" y="382"/>
                    <a:pt x="207" y="388"/>
                    <a:pt x="210" y="396"/>
                  </a:cubicBezTo>
                  <a:cubicBezTo>
                    <a:pt x="213" y="403"/>
                    <a:pt x="232" y="415"/>
                    <a:pt x="238" y="415"/>
                  </a:cubicBezTo>
                  <a:cubicBezTo>
                    <a:pt x="228" y="423"/>
                    <a:pt x="224" y="436"/>
                    <a:pt x="222" y="451"/>
                  </a:cubicBezTo>
                  <a:cubicBezTo>
                    <a:pt x="219" y="465"/>
                    <a:pt x="217" y="476"/>
                    <a:pt x="228" y="468"/>
                  </a:cubicBezTo>
                  <a:cubicBezTo>
                    <a:pt x="248" y="454"/>
                    <a:pt x="244" y="453"/>
                    <a:pt x="257" y="469"/>
                  </a:cubicBezTo>
                  <a:cubicBezTo>
                    <a:pt x="263" y="476"/>
                    <a:pt x="271" y="484"/>
                    <a:pt x="278" y="490"/>
                  </a:cubicBezTo>
                  <a:cubicBezTo>
                    <a:pt x="284" y="494"/>
                    <a:pt x="297" y="496"/>
                    <a:pt x="301" y="497"/>
                  </a:cubicBezTo>
                  <a:cubicBezTo>
                    <a:pt x="299" y="502"/>
                    <a:pt x="296" y="513"/>
                    <a:pt x="295" y="522"/>
                  </a:cubicBezTo>
                  <a:cubicBezTo>
                    <a:pt x="294" y="527"/>
                    <a:pt x="292" y="565"/>
                    <a:pt x="300" y="550"/>
                  </a:cubicBezTo>
                  <a:cubicBezTo>
                    <a:pt x="303" y="545"/>
                    <a:pt x="310" y="539"/>
                    <a:pt x="316" y="538"/>
                  </a:cubicBezTo>
                  <a:cubicBezTo>
                    <a:pt x="327" y="534"/>
                    <a:pt x="339" y="529"/>
                    <a:pt x="341" y="532"/>
                  </a:cubicBezTo>
                  <a:cubicBezTo>
                    <a:pt x="335" y="544"/>
                    <a:pt x="330" y="550"/>
                    <a:pt x="330" y="566"/>
                  </a:cubicBezTo>
                  <a:cubicBezTo>
                    <a:pt x="330" y="570"/>
                    <a:pt x="331" y="578"/>
                    <a:pt x="332" y="581"/>
                  </a:cubicBezTo>
                  <a:cubicBezTo>
                    <a:pt x="333" y="586"/>
                    <a:pt x="334" y="589"/>
                    <a:pt x="334" y="590"/>
                  </a:cubicBezTo>
                  <a:cubicBezTo>
                    <a:pt x="334" y="591"/>
                    <a:pt x="336" y="595"/>
                    <a:pt x="336" y="596"/>
                  </a:cubicBezTo>
                  <a:cubicBezTo>
                    <a:pt x="316" y="605"/>
                    <a:pt x="268" y="637"/>
                    <a:pt x="251" y="647"/>
                  </a:cubicBezTo>
                  <a:cubicBezTo>
                    <a:pt x="228" y="660"/>
                    <a:pt x="193" y="684"/>
                    <a:pt x="161" y="673"/>
                  </a:cubicBezTo>
                  <a:cubicBezTo>
                    <a:pt x="146" y="669"/>
                    <a:pt x="147" y="650"/>
                    <a:pt x="121" y="647"/>
                  </a:cubicBezTo>
                  <a:cubicBezTo>
                    <a:pt x="120" y="644"/>
                    <a:pt x="119" y="641"/>
                    <a:pt x="116" y="638"/>
                  </a:cubicBezTo>
                  <a:cubicBezTo>
                    <a:pt x="103" y="624"/>
                    <a:pt x="72" y="627"/>
                    <a:pt x="67" y="629"/>
                  </a:cubicBezTo>
                  <a:cubicBezTo>
                    <a:pt x="61" y="630"/>
                    <a:pt x="61" y="630"/>
                    <a:pt x="61" y="630"/>
                  </a:cubicBezTo>
                  <a:cubicBezTo>
                    <a:pt x="65" y="636"/>
                    <a:pt x="65" y="636"/>
                    <a:pt x="65" y="636"/>
                  </a:cubicBezTo>
                  <a:cubicBezTo>
                    <a:pt x="66" y="637"/>
                    <a:pt x="66" y="637"/>
                    <a:pt x="67" y="638"/>
                  </a:cubicBezTo>
                  <a:cubicBezTo>
                    <a:pt x="68" y="639"/>
                    <a:pt x="69" y="640"/>
                    <a:pt x="74" y="648"/>
                  </a:cubicBezTo>
                  <a:cubicBezTo>
                    <a:pt x="75" y="650"/>
                    <a:pt x="76" y="652"/>
                    <a:pt x="77" y="655"/>
                  </a:cubicBezTo>
                  <a:cubicBezTo>
                    <a:pt x="77" y="655"/>
                    <a:pt x="77" y="656"/>
                    <a:pt x="78" y="656"/>
                  </a:cubicBezTo>
                  <a:cubicBezTo>
                    <a:pt x="56" y="663"/>
                    <a:pt x="45" y="690"/>
                    <a:pt x="60" y="703"/>
                  </a:cubicBezTo>
                  <a:cubicBezTo>
                    <a:pt x="51" y="705"/>
                    <a:pt x="44" y="711"/>
                    <a:pt x="38" y="719"/>
                  </a:cubicBezTo>
                  <a:cubicBezTo>
                    <a:pt x="35" y="723"/>
                    <a:pt x="34" y="728"/>
                    <a:pt x="34" y="731"/>
                  </a:cubicBezTo>
                  <a:cubicBezTo>
                    <a:pt x="34" y="731"/>
                    <a:pt x="34" y="732"/>
                    <a:pt x="35" y="732"/>
                  </a:cubicBezTo>
                  <a:cubicBezTo>
                    <a:pt x="32" y="733"/>
                    <a:pt x="30" y="733"/>
                    <a:pt x="28" y="735"/>
                  </a:cubicBezTo>
                  <a:cubicBezTo>
                    <a:pt x="19" y="740"/>
                    <a:pt x="6" y="755"/>
                    <a:pt x="3" y="765"/>
                  </a:cubicBezTo>
                  <a:cubicBezTo>
                    <a:pt x="2" y="768"/>
                    <a:pt x="0" y="776"/>
                    <a:pt x="0" y="781"/>
                  </a:cubicBezTo>
                  <a:cubicBezTo>
                    <a:pt x="0" y="789"/>
                    <a:pt x="0" y="789"/>
                    <a:pt x="0" y="789"/>
                  </a:cubicBezTo>
                  <a:cubicBezTo>
                    <a:pt x="7" y="784"/>
                    <a:pt x="7" y="784"/>
                    <a:pt x="7" y="784"/>
                  </a:cubicBezTo>
                  <a:cubicBezTo>
                    <a:pt x="13" y="781"/>
                    <a:pt x="27" y="777"/>
                    <a:pt x="40" y="777"/>
                  </a:cubicBezTo>
                  <a:cubicBezTo>
                    <a:pt x="40" y="787"/>
                    <a:pt x="45" y="792"/>
                    <a:pt x="53" y="797"/>
                  </a:cubicBezTo>
                  <a:cubicBezTo>
                    <a:pt x="57" y="800"/>
                    <a:pt x="66" y="802"/>
                    <a:pt x="69" y="803"/>
                  </a:cubicBezTo>
                  <a:cubicBezTo>
                    <a:pt x="73" y="804"/>
                    <a:pt x="76" y="805"/>
                    <a:pt x="78" y="807"/>
                  </a:cubicBezTo>
                  <a:cubicBezTo>
                    <a:pt x="79" y="815"/>
                    <a:pt x="83" y="823"/>
                    <a:pt x="89" y="830"/>
                  </a:cubicBezTo>
                  <a:cubicBezTo>
                    <a:pt x="87" y="848"/>
                    <a:pt x="98" y="868"/>
                    <a:pt x="101" y="872"/>
                  </a:cubicBezTo>
                  <a:cubicBezTo>
                    <a:pt x="107" y="877"/>
                    <a:pt x="107" y="877"/>
                    <a:pt x="107" y="877"/>
                  </a:cubicBezTo>
                  <a:cubicBezTo>
                    <a:pt x="109" y="870"/>
                    <a:pt x="109" y="870"/>
                    <a:pt x="109" y="870"/>
                  </a:cubicBezTo>
                  <a:cubicBezTo>
                    <a:pt x="109" y="867"/>
                    <a:pt x="110" y="866"/>
                    <a:pt x="117" y="855"/>
                  </a:cubicBezTo>
                  <a:cubicBezTo>
                    <a:pt x="118" y="854"/>
                    <a:pt x="120" y="852"/>
                    <a:pt x="122" y="850"/>
                  </a:cubicBezTo>
                  <a:cubicBezTo>
                    <a:pt x="123" y="849"/>
                    <a:pt x="123" y="849"/>
                    <a:pt x="124" y="848"/>
                  </a:cubicBezTo>
                  <a:cubicBezTo>
                    <a:pt x="125" y="849"/>
                    <a:pt x="132" y="852"/>
                    <a:pt x="134" y="852"/>
                  </a:cubicBezTo>
                  <a:cubicBezTo>
                    <a:pt x="136" y="852"/>
                    <a:pt x="143" y="852"/>
                    <a:pt x="147" y="851"/>
                  </a:cubicBezTo>
                  <a:cubicBezTo>
                    <a:pt x="157" y="850"/>
                    <a:pt x="165" y="847"/>
                    <a:pt x="172" y="841"/>
                  </a:cubicBezTo>
                  <a:cubicBezTo>
                    <a:pt x="187" y="825"/>
                    <a:pt x="190" y="820"/>
                    <a:pt x="190" y="796"/>
                  </a:cubicBezTo>
                  <a:cubicBezTo>
                    <a:pt x="196" y="796"/>
                    <a:pt x="202" y="796"/>
                    <a:pt x="208" y="795"/>
                  </a:cubicBezTo>
                  <a:cubicBezTo>
                    <a:pt x="215" y="794"/>
                    <a:pt x="219" y="792"/>
                    <a:pt x="224" y="789"/>
                  </a:cubicBezTo>
                  <a:cubicBezTo>
                    <a:pt x="224" y="790"/>
                    <a:pt x="224" y="791"/>
                    <a:pt x="224" y="792"/>
                  </a:cubicBezTo>
                  <a:cubicBezTo>
                    <a:pt x="228" y="798"/>
                    <a:pt x="233" y="802"/>
                    <a:pt x="235" y="804"/>
                  </a:cubicBezTo>
                  <a:cubicBezTo>
                    <a:pt x="238" y="807"/>
                    <a:pt x="247" y="811"/>
                    <a:pt x="252" y="812"/>
                  </a:cubicBezTo>
                  <a:cubicBezTo>
                    <a:pt x="253" y="816"/>
                    <a:pt x="253" y="820"/>
                    <a:pt x="253" y="825"/>
                  </a:cubicBezTo>
                  <a:cubicBezTo>
                    <a:pt x="253" y="830"/>
                    <a:pt x="253" y="830"/>
                    <a:pt x="253" y="830"/>
                  </a:cubicBezTo>
                  <a:cubicBezTo>
                    <a:pt x="253" y="830"/>
                    <a:pt x="253" y="830"/>
                    <a:pt x="253" y="830"/>
                  </a:cubicBezTo>
                  <a:cubicBezTo>
                    <a:pt x="253" y="830"/>
                    <a:pt x="253" y="831"/>
                    <a:pt x="253" y="832"/>
                  </a:cubicBezTo>
                  <a:cubicBezTo>
                    <a:pt x="252" y="838"/>
                    <a:pt x="252" y="838"/>
                    <a:pt x="252" y="838"/>
                  </a:cubicBezTo>
                  <a:cubicBezTo>
                    <a:pt x="258" y="837"/>
                    <a:pt x="258" y="837"/>
                    <a:pt x="258" y="837"/>
                  </a:cubicBezTo>
                  <a:cubicBezTo>
                    <a:pt x="259" y="836"/>
                    <a:pt x="260" y="836"/>
                    <a:pt x="261" y="836"/>
                  </a:cubicBezTo>
                  <a:cubicBezTo>
                    <a:pt x="267" y="835"/>
                    <a:pt x="276" y="833"/>
                    <a:pt x="283" y="821"/>
                  </a:cubicBezTo>
                  <a:cubicBezTo>
                    <a:pt x="285" y="819"/>
                    <a:pt x="286" y="816"/>
                    <a:pt x="288" y="811"/>
                  </a:cubicBezTo>
                  <a:cubicBezTo>
                    <a:pt x="294" y="807"/>
                    <a:pt x="301" y="806"/>
                    <a:pt x="306" y="797"/>
                  </a:cubicBezTo>
                  <a:cubicBezTo>
                    <a:pt x="310" y="789"/>
                    <a:pt x="310" y="779"/>
                    <a:pt x="309" y="770"/>
                  </a:cubicBezTo>
                  <a:cubicBezTo>
                    <a:pt x="309" y="763"/>
                    <a:pt x="313" y="765"/>
                    <a:pt x="319" y="764"/>
                  </a:cubicBezTo>
                  <a:cubicBezTo>
                    <a:pt x="336" y="760"/>
                    <a:pt x="342" y="757"/>
                    <a:pt x="347" y="760"/>
                  </a:cubicBezTo>
                  <a:cubicBezTo>
                    <a:pt x="356" y="765"/>
                    <a:pt x="353" y="784"/>
                    <a:pt x="344" y="789"/>
                  </a:cubicBezTo>
                  <a:cubicBezTo>
                    <a:pt x="345" y="790"/>
                    <a:pt x="356" y="785"/>
                    <a:pt x="359" y="783"/>
                  </a:cubicBezTo>
                  <a:cubicBezTo>
                    <a:pt x="371" y="776"/>
                    <a:pt x="373" y="764"/>
                    <a:pt x="377" y="764"/>
                  </a:cubicBezTo>
                  <a:cubicBezTo>
                    <a:pt x="379" y="764"/>
                    <a:pt x="379" y="764"/>
                    <a:pt x="381" y="765"/>
                  </a:cubicBezTo>
                  <a:cubicBezTo>
                    <a:pt x="383" y="766"/>
                    <a:pt x="383" y="769"/>
                    <a:pt x="383" y="772"/>
                  </a:cubicBezTo>
                  <a:cubicBezTo>
                    <a:pt x="382" y="774"/>
                    <a:pt x="382" y="778"/>
                    <a:pt x="383" y="782"/>
                  </a:cubicBezTo>
                  <a:cubicBezTo>
                    <a:pt x="385" y="797"/>
                    <a:pt x="401" y="822"/>
                    <a:pt x="408" y="821"/>
                  </a:cubicBezTo>
                  <a:cubicBezTo>
                    <a:pt x="409" y="811"/>
                    <a:pt x="409" y="813"/>
                    <a:pt x="409" y="806"/>
                  </a:cubicBezTo>
                  <a:cubicBezTo>
                    <a:pt x="409" y="801"/>
                    <a:pt x="409" y="798"/>
                    <a:pt x="409" y="793"/>
                  </a:cubicBezTo>
                  <a:cubicBezTo>
                    <a:pt x="410" y="788"/>
                    <a:pt x="410" y="781"/>
                    <a:pt x="413" y="778"/>
                  </a:cubicBezTo>
                  <a:cubicBezTo>
                    <a:pt x="417" y="773"/>
                    <a:pt x="427" y="768"/>
                    <a:pt x="431" y="765"/>
                  </a:cubicBezTo>
                  <a:cubicBezTo>
                    <a:pt x="435" y="762"/>
                    <a:pt x="445" y="754"/>
                    <a:pt x="445" y="753"/>
                  </a:cubicBezTo>
                  <a:cubicBezTo>
                    <a:pt x="448" y="761"/>
                    <a:pt x="452" y="769"/>
                    <a:pt x="459" y="775"/>
                  </a:cubicBezTo>
                  <a:cubicBezTo>
                    <a:pt x="462" y="778"/>
                    <a:pt x="481" y="794"/>
                    <a:pt x="484" y="785"/>
                  </a:cubicBezTo>
                  <a:cubicBezTo>
                    <a:pt x="475" y="767"/>
                    <a:pt x="475" y="748"/>
                    <a:pt x="481" y="743"/>
                  </a:cubicBezTo>
                  <a:cubicBezTo>
                    <a:pt x="486" y="739"/>
                    <a:pt x="491" y="736"/>
                    <a:pt x="496" y="732"/>
                  </a:cubicBezTo>
                  <a:cubicBezTo>
                    <a:pt x="507" y="746"/>
                    <a:pt x="556" y="782"/>
                    <a:pt x="571" y="791"/>
                  </a:cubicBezTo>
                  <a:cubicBezTo>
                    <a:pt x="579" y="795"/>
                    <a:pt x="633" y="838"/>
                    <a:pt x="638" y="842"/>
                  </a:cubicBezTo>
                  <a:cubicBezTo>
                    <a:pt x="626" y="841"/>
                    <a:pt x="610" y="840"/>
                    <a:pt x="602" y="840"/>
                  </a:cubicBezTo>
                  <a:cubicBezTo>
                    <a:pt x="596" y="840"/>
                    <a:pt x="606" y="847"/>
                    <a:pt x="615" y="856"/>
                  </a:cubicBezTo>
                  <a:cubicBezTo>
                    <a:pt x="624" y="864"/>
                    <a:pt x="634" y="874"/>
                    <a:pt x="636" y="877"/>
                  </a:cubicBezTo>
                  <a:cubicBezTo>
                    <a:pt x="642" y="884"/>
                    <a:pt x="654" y="895"/>
                    <a:pt x="657" y="905"/>
                  </a:cubicBezTo>
                  <a:cubicBezTo>
                    <a:pt x="657" y="905"/>
                    <a:pt x="657" y="906"/>
                    <a:pt x="657" y="906"/>
                  </a:cubicBezTo>
                  <a:cubicBezTo>
                    <a:pt x="654" y="906"/>
                    <a:pt x="651" y="905"/>
                    <a:pt x="650" y="905"/>
                  </a:cubicBezTo>
                  <a:cubicBezTo>
                    <a:pt x="645" y="904"/>
                    <a:pt x="634" y="903"/>
                    <a:pt x="629" y="902"/>
                  </a:cubicBezTo>
                  <a:cubicBezTo>
                    <a:pt x="617" y="901"/>
                    <a:pt x="602" y="900"/>
                    <a:pt x="590" y="900"/>
                  </a:cubicBezTo>
                  <a:cubicBezTo>
                    <a:pt x="565" y="899"/>
                    <a:pt x="540" y="902"/>
                    <a:pt x="517" y="905"/>
                  </a:cubicBezTo>
                  <a:cubicBezTo>
                    <a:pt x="497" y="906"/>
                    <a:pt x="469" y="916"/>
                    <a:pt x="450" y="908"/>
                  </a:cubicBezTo>
                  <a:cubicBezTo>
                    <a:pt x="441" y="904"/>
                    <a:pt x="429" y="898"/>
                    <a:pt x="429" y="886"/>
                  </a:cubicBezTo>
                  <a:cubicBezTo>
                    <a:pt x="429" y="878"/>
                    <a:pt x="437" y="875"/>
                    <a:pt x="443" y="871"/>
                  </a:cubicBezTo>
                  <a:cubicBezTo>
                    <a:pt x="436" y="867"/>
                    <a:pt x="423" y="867"/>
                    <a:pt x="414" y="869"/>
                  </a:cubicBezTo>
                  <a:cubicBezTo>
                    <a:pt x="408" y="870"/>
                    <a:pt x="402" y="872"/>
                    <a:pt x="395" y="876"/>
                  </a:cubicBezTo>
                  <a:cubicBezTo>
                    <a:pt x="387" y="880"/>
                    <a:pt x="374" y="896"/>
                    <a:pt x="374" y="904"/>
                  </a:cubicBezTo>
                  <a:cubicBezTo>
                    <a:pt x="374" y="910"/>
                    <a:pt x="375" y="918"/>
                    <a:pt x="374" y="919"/>
                  </a:cubicBezTo>
                  <a:cubicBezTo>
                    <a:pt x="373" y="920"/>
                    <a:pt x="371" y="919"/>
                    <a:pt x="368" y="918"/>
                  </a:cubicBezTo>
                  <a:cubicBezTo>
                    <a:pt x="360" y="917"/>
                    <a:pt x="348" y="918"/>
                    <a:pt x="338" y="918"/>
                  </a:cubicBezTo>
                  <a:cubicBezTo>
                    <a:pt x="322" y="919"/>
                    <a:pt x="305" y="929"/>
                    <a:pt x="292" y="937"/>
                  </a:cubicBezTo>
                  <a:cubicBezTo>
                    <a:pt x="286" y="940"/>
                    <a:pt x="247" y="973"/>
                    <a:pt x="244" y="985"/>
                  </a:cubicBezTo>
                  <a:cubicBezTo>
                    <a:pt x="244" y="986"/>
                    <a:pt x="245" y="990"/>
                    <a:pt x="247" y="989"/>
                  </a:cubicBezTo>
                  <a:cubicBezTo>
                    <a:pt x="272" y="977"/>
                    <a:pt x="309" y="975"/>
                    <a:pt x="338" y="981"/>
                  </a:cubicBezTo>
                  <a:cubicBezTo>
                    <a:pt x="357" y="985"/>
                    <a:pt x="377" y="985"/>
                    <a:pt x="394" y="988"/>
                  </a:cubicBezTo>
                  <a:cubicBezTo>
                    <a:pt x="398" y="994"/>
                    <a:pt x="389" y="1002"/>
                    <a:pt x="385" y="1010"/>
                  </a:cubicBezTo>
                  <a:cubicBezTo>
                    <a:pt x="382" y="1017"/>
                    <a:pt x="376" y="1033"/>
                    <a:pt x="373" y="1041"/>
                  </a:cubicBezTo>
                  <a:cubicBezTo>
                    <a:pt x="369" y="1055"/>
                    <a:pt x="368" y="1069"/>
                    <a:pt x="362" y="1088"/>
                  </a:cubicBezTo>
                  <a:cubicBezTo>
                    <a:pt x="357" y="1102"/>
                    <a:pt x="342" y="1111"/>
                    <a:pt x="315" y="1115"/>
                  </a:cubicBezTo>
                  <a:cubicBezTo>
                    <a:pt x="304" y="1116"/>
                    <a:pt x="296" y="1116"/>
                    <a:pt x="287" y="1116"/>
                  </a:cubicBezTo>
                  <a:cubicBezTo>
                    <a:pt x="273" y="1115"/>
                    <a:pt x="264" y="1116"/>
                    <a:pt x="263" y="1102"/>
                  </a:cubicBezTo>
                  <a:cubicBezTo>
                    <a:pt x="262" y="1092"/>
                    <a:pt x="260" y="1078"/>
                    <a:pt x="254" y="1069"/>
                  </a:cubicBezTo>
                  <a:cubicBezTo>
                    <a:pt x="248" y="1059"/>
                    <a:pt x="240" y="1052"/>
                    <a:pt x="230" y="1052"/>
                  </a:cubicBezTo>
                  <a:cubicBezTo>
                    <a:pt x="221" y="1035"/>
                    <a:pt x="195" y="1023"/>
                    <a:pt x="189" y="1022"/>
                  </a:cubicBezTo>
                  <a:cubicBezTo>
                    <a:pt x="183" y="1021"/>
                    <a:pt x="183" y="1021"/>
                    <a:pt x="183" y="1021"/>
                  </a:cubicBezTo>
                  <a:cubicBezTo>
                    <a:pt x="184" y="1028"/>
                    <a:pt x="184" y="1028"/>
                    <a:pt x="184" y="1028"/>
                  </a:cubicBezTo>
                  <a:cubicBezTo>
                    <a:pt x="185" y="1031"/>
                    <a:pt x="185" y="1033"/>
                    <a:pt x="186" y="1035"/>
                  </a:cubicBezTo>
                  <a:cubicBezTo>
                    <a:pt x="186" y="1038"/>
                    <a:pt x="186" y="1038"/>
                    <a:pt x="186" y="1039"/>
                  </a:cubicBezTo>
                  <a:cubicBezTo>
                    <a:pt x="186" y="1040"/>
                    <a:pt x="186" y="1041"/>
                    <a:pt x="186" y="1043"/>
                  </a:cubicBezTo>
                  <a:cubicBezTo>
                    <a:pt x="186" y="1044"/>
                    <a:pt x="186" y="1044"/>
                    <a:pt x="186" y="1044"/>
                  </a:cubicBezTo>
                  <a:cubicBezTo>
                    <a:pt x="187" y="1049"/>
                    <a:pt x="187" y="1052"/>
                    <a:pt x="186" y="1060"/>
                  </a:cubicBezTo>
                  <a:cubicBezTo>
                    <a:pt x="184" y="1062"/>
                    <a:pt x="181" y="1064"/>
                    <a:pt x="179" y="1065"/>
                  </a:cubicBezTo>
                  <a:cubicBezTo>
                    <a:pt x="176" y="1068"/>
                    <a:pt x="173" y="1074"/>
                    <a:pt x="171" y="1077"/>
                  </a:cubicBezTo>
                  <a:cubicBezTo>
                    <a:pt x="170" y="1079"/>
                    <a:pt x="169" y="1081"/>
                    <a:pt x="168" y="1086"/>
                  </a:cubicBezTo>
                  <a:cubicBezTo>
                    <a:pt x="162" y="1084"/>
                    <a:pt x="158" y="1082"/>
                    <a:pt x="154" y="1082"/>
                  </a:cubicBezTo>
                  <a:cubicBezTo>
                    <a:pt x="139" y="1083"/>
                    <a:pt x="134" y="1088"/>
                    <a:pt x="126" y="1098"/>
                  </a:cubicBezTo>
                  <a:cubicBezTo>
                    <a:pt x="126" y="1098"/>
                    <a:pt x="126" y="1098"/>
                    <a:pt x="126" y="1098"/>
                  </a:cubicBezTo>
                  <a:cubicBezTo>
                    <a:pt x="117" y="1097"/>
                    <a:pt x="99" y="1103"/>
                    <a:pt x="91" y="1109"/>
                  </a:cubicBezTo>
                  <a:cubicBezTo>
                    <a:pt x="89" y="1111"/>
                    <a:pt x="86" y="1114"/>
                    <a:pt x="84" y="1118"/>
                  </a:cubicBezTo>
                  <a:cubicBezTo>
                    <a:pt x="80" y="1124"/>
                    <a:pt x="80" y="1124"/>
                    <a:pt x="80" y="1124"/>
                  </a:cubicBezTo>
                  <a:cubicBezTo>
                    <a:pt x="87" y="1125"/>
                    <a:pt x="87" y="1125"/>
                    <a:pt x="87" y="1125"/>
                  </a:cubicBezTo>
                  <a:cubicBezTo>
                    <a:pt x="97" y="1125"/>
                    <a:pt x="103" y="1127"/>
                    <a:pt x="112" y="1133"/>
                  </a:cubicBezTo>
                  <a:cubicBezTo>
                    <a:pt x="111" y="1143"/>
                    <a:pt x="112" y="1156"/>
                    <a:pt x="118" y="1167"/>
                  </a:cubicBezTo>
                  <a:cubicBezTo>
                    <a:pt x="124" y="1179"/>
                    <a:pt x="133" y="1187"/>
                    <a:pt x="152" y="1185"/>
                  </a:cubicBezTo>
                  <a:cubicBezTo>
                    <a:pt x="150" y="1190"/>
                    <a:pt x="148" y="1194"/>
                    <a:pt x="147" y="1197"/>
                  </a:cubicBezTo>
                  <a:cubicBezTo>
                    <a:pt x="147" y="1206"/>
                    <a:pt x="148" y="1212"/>
                    <a:pt x="150" y="1218"/>
                  </a:cubicBezTo>
                  <a:cubicBezTo>
                    <a:pt x="145" y="1232"/>
                    <a:pt x="147" y="1248"/>
                    <a:pt x="147" y="1252"/>
                  </a:cubicBezTo>
                  <a:cubicBezTo>
                    <a:pt x="148" y="1259"/>
                    <a:pt x="148" y="1259"/>
                    <a:pt x="148" y="1259"/>
                  </a:cubicBezTo>
                  <a:cubicBezTo>
                    <a:pt x="154" y="1255"/>
                    <a:pt x="154" y="1255"/>
                    <a:pt x="154" y="1255"/>
                  </a:cubicBezTo>
                  <a:cubicBezTo>
                    <a:pt x="157" y="1253"/>
                    <a:pt x="158" y="1252"/>
                    <a:pt x="169" y="1247"/>
                  </a:cubicBezTo>
                  <a:cubicBezTo>
                    <a:pt x="170" y="1246"/>
                    <a:pt x="171" y="1246"/>
                    <a:pt x="171" y="1246"/>
                  </a:cubicBezTo>
                  <a:cubicBezTo>
                    <a:pt x="181" y="1260"/>
                    <a:pt x="205" y="1262"/>
                    <a:pt x="220" y="1252"/>
                  </a:cubicBezTo>
                  <a:cubicBezTo>
                    <a:pt x="227" y="1247"/>
                    <a:pt x="232" y="1235"/>
                    <a:pt x="239" y="1230"/>
                  </a:cubicBezTo>
                  <a:cubicBezTo>
                    <a:pt x="246" y="1226"/>
                    <a:pt x="254" y="1225"/>
                    <a:pt x="262" y="1227"/>
                  </a:cubicBezTo>
                  <a:cubicBezTo>
                    <a:pt x="261" y="1229"/>
                    <a:pt x="262" y="1231"/>
                    <a:pt x="262" y="1233"/>
                  </a:cubicBezTo>
                  <a:cubicBezTo>
                    <a:pt x="263" y="1237"/>
                    <a:pt x="265" y="1243"/>
                    <a:pt x="268" y="1246"/>
                  </a:cubicBezTo>
                  <a:cubicBezTo>
                    <a:pt x="271" y="1249"/>
                    <a:pt x="277" y="1254"/>
                    <a:pt x="281" y="1257"/>
                  </a:cubicBezTo>
                  <a:cubicBezTo>
                    <a:pt x="281" y="1259"/>
                    <a:pt x="280" y="1260"/>
                    <a:pt x="281" y="1262"/>
                  </a:cubicBezTo>
                  <a:cubicBezTo>
                    <a:pt x="282" y="1267"/>
                    <a:pt x="281" y="1273"/>
                    <a:pt x="280" y="1278"/>
                  </a:cubicBezTo>
                  <a:cubicBezTo>
                    <a:pt x="279" y="1279"/>
                    <a:pt x="279" y="1279"/>
                    <a:pt x="279" y="1279"/>
                  </a:cubicBezTo>
                  <a:cubicBezTo>
                    <a:pt x="279" y="1281"/>
                    <a:pt x="279" y="1283"/>
                    <a:pt x="278" y="1283"/>
                  </a:cubicBezTo>
                  <a:cubicBezTo>
                    <a:pt x="278" y="1284"/>
                    <a:pt x="278" y="1285"/>
                    <a:pt x="277" y="1286"/>
                  </a:cubicBezTo>
                  <a:cubicBezTo>
                    <a:pt x="274" y="1293"/>
                    <a:pt x="274" y="1293"/>
                    <a:pt x="274" y="1293"/>
                  </a:cubicBezTo>
                  <a:cubicBezTo>
                    <a:pt x="281" y="1292"/>
                    <a:pt x="281" y="1292"/>
                    <a:pt x="281" y="1292"/>
                  </a:cubicBezTo>
                  <a:cubicBezTo>
                    <a:pt x="289" y="1292"/>
                    <a:pt x="300" y="1289"/>
                    <a:pt x="310" y="1277"/>
                  </a:cubicBezTo>
                  <a:cubicBezTo>
                    <a:pt x="312" y="1275"/>
                    <a:pt x="315" y="1271"/>
                    <a:pt x="317" y="1267"/>
                  </a:cubicBezTo>
                  <a:cubicBezTo>
                    <a:pt x="334" y="1266"/>
                    <a:pt x="345" y="1246"/>
                    <a:pt x="346" y="1231"/>
                  </a:cubicBezTo>
                  <a:cubicBezTo>
                    <a:pt x="351" y="1231"/>
                    <a:pt x="354" y="1229"/>
                    <a:pt x="358" y="1227"/>
                  </a:cubicBezTo>
                  <a:cubicBezTo>
                    <a:pt x="370" y="1248"/>
                    <a:pt x="395" y="1271"/>
                    <a:pt x="421" y="1272"/>
                  </a:cubicBezTo>
                  <a:cubicBezTo>
                    <a:pt x="415" y="1264"/>
                    <a:pt x="401" y="1246"/>
                    <a:pt x="401" y="1236"/>
                  </a:cubicBezTo>
                  <a:cubicBezTo>
                    <a:pt x="407" y="1239"/>
                    <a:pt x="413" y="1244"/>
                    <a:pt x="421" y="1247"/>
                  </a:cubicBezTo>
                  <a:cubicBezTo>
                    <a:pt x="427" y="1250"/>
                    <a:pt x="433" y="1250"/>
                    <a:pt x="440" y="1249"/>
                  </a:cubicBezTo>
                  <a:cubicBezTo>
                    <a:pt x="444" y="1249"/>
                    <a:pt x="450" y="1246"/>
                    <a:pt x="453" y="1245"/>
                  </a:cubicBezTo>
                  <a:cubicBezTo>
                    <a:pt x="448" y="1240"/>
                    <a:pt x="445" y="1238"/>
                    <a:pt x="443" y="1236"/>
                  </a:cubicBezTo>
                  <a:cubicBezTo>
                    <a:pt x="439" y="1233"/>
                    <a:pt x="435" y="1229"/>
                    <a:pt x="431" y="1225"/>
                  </a:cubicBezTo>
                  <a:cubicBezTo>
                    <a:pt x="430" y="1224"/>
                    <a:pt x="426" y="1219"/>
                    <a:pt x="426" y="1218"/>
                  </a:cubicBezTo>
                  <a:cubicBezTo>
                    <a:pt x="437" y="1215"/>
                    <a:pt x="465" y="1216"/>
                    <a:pt x="480" y="1216"/>
                  </a:cubicBezTo>
                  <a:cubicBezTo>
                    <a:pt x="485" y="1215"/>
                    <a:pt x="490" y="1211"/>
                    <a:pt x="493" y="1211"/>
                  </a:cubicBezTo>
                  <a:cubicBezTo>
                    <a:pt x="499" y="1211"/>
                    <a:pt x="505" y="1211"/>
                    <a:pt x="511" y="1210"/>
                  </a:cubicBezTo>
                  <a:cubicBezTo>
                    <a:pt x="514" y="1210"/>
                    <a:pt x="517" y="1209"/>
                    <a:pt x="521" y="1208"/>
                  </a:cubicBezTo>
                  <a:cubicBezTo>
                    <a:pt x="523" y="1207"/>
                    <a:pt x="529" y="1206"/>
                    <a:pt x="532" y="1205"/>
                  </a:cubicBezTo>
                  <a:cubicBezTo>
                    <a:pt x="532" y="1200"/>
                    <a:pt x="524" y="1193"/>
                    <a:pt x="520" y="1189"/>
                  </a:cubicBezTo>
                  <a:cubicBezTo>
                    <a:pt x="512" y="1183"/>
                    <a:pt x="507" y="1172"/>
                    <a:pt x="506" y="1158"/>
                  </a:cubicBezTo>
                  <a:cubicBezTo>
                    <a:pt x="506" y="1151"/>
                    <a:pt x="506" y="1148"/>
                    <a:pt x="506" y="1142"/>
                  </a:cubicBezTo>
                  <a:cubicBezTo>
                    <a:pt x="506" y="1141"/>
                    <a:pt x="507" y="1136"/>
                    <a:pt x="507" y="1134"/>
                  </a:cubicBezTo>
                  <a:cubicBezTo>
                    <a:pt x="508" y="1131"/>
                    <a:pt x="509" y="1123"/>
                    <a:pt x="510" y="1120"/>
                  </a:cubicBezTo>
                  <a:cubicBezTo>
                    <a:pt x="512" y="1114"/>
                    <a:pt x="514" y="1104"/>
                    <a:pt x="515" y="1100"/>
                  </a:cubicBezTo>
                  <a:cubicBezTo>
                    <a:pt x="517" y="1092"/>
                    <a:pt x="517" y="1079"/>
                    <a:pt x="517" y="1074"/>
                  </a:cubicBezTo>
                  <a:cubicBezTo>
                    <a:pt x="558" y="1072"/>
                    <a:pt x="624" y="1065"/>
                    <a:pt x="661" y="1049"/>
                  </a:cubicBezTo>
                  <a:cubicBezTo>
                    <a:pt x="658" y="1066"/>
                    <a:pt x="654" y="1082"/>
                    <a:pt x="653" y="1090"/>
                  </a:cubicBezTo>
                  <a:cubicBezTo>
                    <a:pt x="649" y="1111"/>
                    <a:pt x="643" y="1136"/>
                    <a:pt x="631" y="1149"/>
                  </a:cubicBezTo>
                  <a:cubicBezTo>
                    <a:pt x="627" y="1155"/>
                    <a:pt x="609" y="1164"/>
                    <a:pt x="598" y="1164"/>
                  </a:cubicBezTo>
                  <a:cubicBezTo>
                    <a:pt x="589" y="1163"/>
                    <a:pt x="582" y="1145"/>
                    <a:pt x="574" y="1149"/>
                  </a:cubicBezTo>
                  <a:cubicBezTo>
                    <a:pt x="570" y="1176"/>
                    <a:pt x="578" y="1202"/>
                    <a:pt x="620" y="1203"/>
                  </a:cubicBezTo>
                  <a:cubicBezTo>
                    <a:pt x="625" y="1203"/>
                    <a:pt x="629" y="1201"/>
                    <a:pt x="631" y="1202"/>
                  </a:cubicBezTo>
                  <a:cubicBezTo>
                    <a:pt x="632" y="1204"/>
                    <a:pt x="627" y="1208"/>
                    <a:pt x="625" y="1213"/>
                  </a:cubicBezTo>
                  <a:cubicBezTo>
                    <a:pt x="617" y="1229"/>
                    <a:pt x="612" y="1279"/>
                    <a:pt x="624" y="1300"/>
                  </a:cubicBezTo>
                  <a:cubicBezTo>
                    <a:pt x="624" y="1301"/>
                    <a:pt x="651" y="1353"/>
                    <a:pt x="651" y="1326"/>
                  </a:cubicBezTo>
                  <a:cubicBezTo>
                    <a:pt x="651" y="1298"/>
                    <a:pt x="659" y="1271"/>
                    <a:pt x="678" y="1251"/>
                  </a:cubicBezTo>
                  <a:cubicBezTo>
                    <a:pt x="687" y="1243"/>
                    <a:pt x="694" y="1227"/>
                    <a:pt x="701" y="1210"/>
                  </a:cubicBezTo>
                  <a:cubicBezTo>
                    <a:pt x="704" y="1214"/>
                    <a:pt x="711" y="1223"/>
                    <a:pt x="712" y="1225"/>
                  </a:cubicBezTo>
                  <a:cubicBezTo>
                    <a:pt x="716" y="1229"/>
                    <a:pt x="724" y="1240"/>
                    <a:pt x="728" y="1244"/>
                  </a:cubicBezTo>
                  <a:cubicBezTo>
                    <a:pt x="743" y="1260"/>
                    <a:pt x="743" y="1266"/>
                    <a:pt x="731" y="1287"/>
                  </a:cubicBezTo>
                  <a:cubicBezTo>
                    <a:pt x="724" y="1298"/>
                    <a:pt x="713" y="1313"/>
                    <a:pt x="701" y="1330"/>
                  </a:cubicBezTo>
                  <a:cubicBezTo>
                    <a:pt x="689" y="1347"/>
                    <a:pt x="675" y="1360"/>
                    <a:pt x="660" y="1363"/>
                  </a:cubicBezTo>
                  <a:cubicBezTo>
                    <a:pt x="652" y="1364"/>
                    <a:pt x="640" y="1359"/>
                    <a:pt x="628" y="1361"/>
                  </a:cubicBezTo>
                  <a:cubicBezTo>
                    <a:pt x="617" y="1362"/>
                    <a:pt x="611" y="1367"/>
                    <a:pt x="606" y="1377"/>
                  </a:cubicBezTo>
                  <a:cubicBezTo>
                    <a:pt x="607" y="1378"/>
                    <a:pt x="607" y="1378"/>
                    <a:pt x="607" y="1378"/>
                  </a:cubicBezTo>
                  <a:cubicBezTo>
                    <a:pt x="600" y="1376"/>
                    <a:pt x="592" y="1377"/>
                    <a:pt x="584" y="1380"/>
                  </a:cubicBezTo>
                  <a:cubicBezTo>
                    <a:pt x="569" y="1385"/>
                    <a:pt x="557" y="1397"/>
                    <a:pt x="555" y="1408"/>
                  </a:cubicBezTo>
                  <a:cubicBezTo>
                    <a:pt x="553" y="1414"/>
                    <a:pt x="553" y="1414"/>
                    <a:pt x="553" y="1414"/>
                  </a:cubicBezTo>
                  <a:cubicBezTo>
                    <a:pt x="560" y="1413"/>
                    <a:pt x="560" y="1413"/>
                    <a:pt x="560" y="1413"/>
                  </a:cubicBezTo>
                  <a:cubicBezTo>
                    <a:pt x="569" y="1411"/>
                    <a:pt x="570" y="1411"/>
                    <a:pt x="572" y="1412"/>
                  </a:cubicBezTo>
                  <a:cubicBezTo>
                    <a:pt x="574" y="1412"/>
                    <a:pt x="575" y="1412"/>
                    <a:pt x="577" y="1412"/>
                  </a:cubicBezTo>
                  <a:cubicBezTo>
                    <a:pt x="579" y="1413"/>
                    <a:pt x="580" y="1413"/>
                    <a:pt x="583" y="1415"/>
                  </a:cubicBezTo>
                  <a:cubicBezTo>
                    <a:pt x="585" y="1416"/>
                    <a:pt x="588" y="1417"/>
                    <a:pt x="593" y="1419"/>
                  </a:cubicBezTo>
                  <a:cubicBezTo>
                    <a:pt x="593" y="1427"/>
                    <a:pt x="593" y="1431"/>
                    <a:pt x="597" y="1438"/>
                  </a:cubicBezTo>
                  <a:cubicBezTo>
                    <a:pt x="600" y="1444"/>
                    <a:pt x="605" y="1444"/>
                    <a:pt x="601" y="1450"/>
                  </a:cubicBezTo>
                  <a:cubicBezTo>
                    <a:pt x="596" y="1457"/>
                    <a:pt x="591" y="1463"/>
                    <a:pt x="591" y="1473"/>
                  </a:cubicBezTo>
                  <a:cubicBezTo>
                    <a:pt x="591" y="1478"/>
                    <a:pt x="592" y="1482"/>
                    <a:pt x="593" y="1485"/>
                  </a:cubicBezTo>
                  <a:cubicBezTo>
                    <a:pt x="594" y="1486"/>
                    <a:pt x="596" y="1493"/>
                    <a:pt x="598" y="1495"/>
                  </a:cubicBezTo>
                  <a:cubicBezTo>
                    <a:pt x="597" y="1495"/>
                    <a:pt x="597" y="1495"/>
                    <a:pt x="597" y="1495"/>
                  </a:cubicBezTo>
                  <a:cubicBezTo>
                    <a:pt x="593" y="1503"/>
                    <a:pt x="592" y="1522"/>
                    <a:pt x="595" y="1532"/>
                  </a:cubicBezTo>
                  <a:cubicBezTo>
                    <a:pt x="596" y="1535"/>
                    <a:pt x="599" y="1540"/>
                    <a:pt x="602" y="1543"/>
                  </a:cubicBezTo>
                  <a:cubicBezTo>
                    <a:pt x="606" y="1548"/>
                    <a:pt x="606" y="1548"/>
                    <a:pt x="606" y="1548"/>
                  </a:cubicBezTo>
                  <a:cubicBezTo>
                    <a:pt x="609" y="1542"/>
                    <a:pt x="609" y="1542"/>
                    <a:pt x="609" y="1542"/>
                  </a:cubicBezTo>
                  <a:cubicBezTo>
                    <a:pt x="613" y="1534"/>
                    <a:pt x="618" y="1528"/>
                    <a:pt x="627" y="1522"/>
                  </a:cubicBezTo>
                  <a:cubicBezTo>
                    <a:pt x="640" y="1534"/>
                    <a:pt x="670" y="1528"/>
                    <a:pt x="682" y="1517"/>
                  </a:cubicBezTo>
                  <a:cubicBezTo>
                    <a:pt x="686" y="1512"/>
                    <a:pt x="690" y="1505"/>
                    <a:pt x="694" y="1501"/>
                  </a:cubicBezTo>
                  <a:cubicBezTo>
                    <a:pt x="696" y="1498"/>
                    <a:pt x="701" y="1504"/>
                    <a:pt x="703" y="1506"/>
                  </a:cubicBezTo>
                  <a:cubicBezTo>
                    <a:pt x="704" y="1507"/>
                    <a:pt x="709" y="1511"/>
                    <a:pt x="711" y="1512"/>
                  </a:cubicBezTo>
                  <a:cubicBezTo>
                    <a:pt x="713" y="1519"/>
                    <a:pt x="718" y="1527"/>
                    <a:pt x="725" y="1536"/>
                  </a:cubicBezTo>
                  <a:cubicBezTo>
                    <a:pt x="731" y="1544"/>
                    <a:pt x="731" y="1544"/>
                    <a:pt x="731" y="1544"/>
                  </a:cubicBezTo>
                  <a:cubicBezTo>
                    <a:pt x="733" y="1535"/>
                    <a:pt x="733" y="1535"/>
                    <a:pt x="733" y="1535"/>
                  </a:cubicBezTo>
                  <a:cubicBezTo>
                    <a:pt x="734" y="1533"/>
                    <a:pt x="735" y="1531"/>
                    <a:pt x="737" y="1528"/>
                  </a:cubicBezTo>
                  <a:cubicBezTo>
                    <a:pt x="739" y="1526"/>
                    <a:pt x="741" y="1523"/>
                    <a:pt x="743" y="1520"/>
                  </a:cubicBezTo>
                  <a:cubicBezTo>
                    <a:pt x="744" y="1518"/>
                    <a:pt x="745" y="1517"/>
                    <a:pt x="747" y="1515"/>
                  </a:cubicBezTo>
                  <a:cubicBezTo>
                    <a:pt x="749" y="1513"/>
                    <a:pt x="750" y="1511"/>
                    <a:pt x="752" y="1509"/>
                  </a:cubicBezTo>
                  <a:cubicBezTo>
                    <a:pt x="780" y="1507"/>
                    <a:pt x="803" y="1475"/>
                    <a:pt x="791" y="1445"/>
                  </a:cubicBezTo>
                  <a:cubicBezTo>
                    <a:pt x="789" y="1441"/>
                    <a:pt x="785" y="1438"/>
                    <a:pt x="781" y="1435"/>
                  </a:cubicBezTo>
                  <a:cubicBezTo>
                    <a:pt x="782" y="1435"/>
                    <a:pt x="787" y="1431"/>
                    <a:pt x="788" y="1430"/>
                  </a:cubicBezTo>
                  <a:cubicBezTo>
                    <a:pt x="791" y="1428"/>
                    <a:pt x="794" y="1424"/>
                    <a:pt x="795" y="1421"/>
                  </a:cubicBezTo>
                  <a:cubicBezTo>
                    <a:pt x="801" y="1424"/>
                    <a:pt x="807" y="1427"/>
                    <a:pt x="816" y="1426"/>
                  </a:cubicBezTo>
                  <a:cubicBezTo>
                    <a:pt x="819" y="1425"/>
                    <a:pt x="823" y="1425"/>
                    <a:pt x="827" y="1424"/>
                  </a:cubicBezTo>
                  <a:cubicBezTo>
                    <a:pt x="831" y="1423"/>
                    <a:pt x="835" y="1422"/>
                    <a:pt x="838" y="1420"/>
                  </a:cubicBezTo>
                  <a:cubicBezTo>
                    <a:pt x="839" y="1423"/>
                    <a:pt x="841" y="1426"/>
                    <a:pt x="843" y="1428"/>
                  </a:cubicBezTo>
                  <a:cubicBezTo>
                    <a:pt x="844" y="1429"/>
                    <a:pt x="845" y="1430"/>
                    <a:pt x="845" y="1431"/>
                  </a:cubicBezTo>
                  <a:cubicBezTo>
                    <a:pt x="849" y="1436"/>
                    <a:pt x="849" y="1436"/>
                    <a:pt x="849" y="1436"/>
                  </a:cubicBezTo>
                  <a:cubicBezTo>
                    <a:pt x="853" y="1431"/>
                    <a:pt x="853" y="1431"/>
                    <a:pt x="853" y="1431"/>
                  </a:cubicBezTo>
                  <a:cubicBezTo>
                    <a:pt x="858" y="1424"/>
                    <a:pt x="861" y="1421"/>
                    <a:pt x="861" y="1405"/>
                  </a:cubicBezTo>
                  <a:cubicBezTo>
                    <a:pt x="862" y="1398"/>
                    <a:pt x="859" y="1390"/>
                    <a:pt x="856" y="1385"/>
                  </a:cubicBezTo>
                  <a:cubicBezTo>
                    <a:pt x="856" y="1381"/>
                    <a:pt x="855" y="1377"/>
                    <a:pt x="855" y="1374"/>
                  </a:cubicBezTo>
                  <a:cubicBezTo>
                    <a:pt x="854" y="1372"/>
                    <a:pt x="851" y="1366"/>
                    <a:pt x="850" y="1366"/>
                  </a:cubicBezTo>
                  <a:cubicBezTo>
                    <a:pt x="846" y="1361"/>
                    <a:pt x="863" y="1357"/>
                    <a:pt x="871" y="1354"/>
                  </a:cubicBezTo>
                  <a:cubicBezTo>
                    <a:pt x="877" y="1352"/>
                    <a:pt x="887" y="1345"/>
                    <a:pt x="889" y="1341"/>
                  </a:cubicBezTo>
                  <a:cubicBezTo>
                    <a:pt x="889" y="1340"/>
                    <a:pt x="890" y="1339"/>
                    <a:pt x="889" y="1339"/>
                  </a:cubicBezTo>
                  <a:cubicBezTo>
                    <a:pt x="888" y="1339"/>
                    <a:pt x="879" y="1337"/>
                    <a:pt x="877" y="1336"/>
                  </a:cubicBezTo>
                  <a:cubicBezTo>
                    <a:pt x="879" y="1335"/>
                    <a:pt x="897" y="1328"/>
                    <a:pt x="899" y="1326"/>
                  </a:cubicBezTo>
                  <a:cubicBezTo>
                    <a:pt x="903" y="1322"/>
                    <a:pt x="906" y="1318"/>
                    <a:pt x="908" y="1315"/>
                  </a:cubicBezTo>
                  <a:cubicBezTo>
                    <a:pt x="910" y="1313"/>
                    <a:pt x="911" y="1313"/>
                    <a:pt x="910" y="1311"/>
                  </a:cubicBezTo>
                  <a:cubicBezTo>
                    <a:pt x="910" y="1310"/>
                    <a:pt x="908" y="1310"/>
                    <a:pt x="907" y="1310"/>
                  </a:cubicBezTo>
                  <a:cubicBezTo>
                    <a:pt x="904" y="1309"/>
                    <a:pt x="899" y="1309"/>
                    <a:pt x="894" y="1308"/>
                  </a:cubicBezTo>
                  <a:cubicBezTo>
                    <a:pt x="893" y="1308"/>
                    <a:pt x="881" y="1308"/>
                    <a:pt x="879" y="1305"/>
                  </a:cubicBezTo>
                  <a:cubicBezTo>
                    <a:pt x="878" y="1303"/>
                    <a:pt x="887" y="1301"/>
                    <a:pt x="888" y="1300"/>
                  </a:cubicBezTo>
                  <a:cubicBezTo>
                    <a:pt x="894" y="1297"/>
                    <a:pt x="899" y="1293"/>
                    <a:pt x="903" y="1289"/>
                  </a:cubicBezTo>
                  <a:cubicBezTo>
                    <a:pt x="905" y="1286"/>
                    <a:pt x="907" y="1284"/>
                    <a:pt x="909" y="1281"/>
                  </a:cubicBezTo>
                  <a:cubicBezTo>
                    <a:pt x="909" y="1280"/>
                    <a:pt x="910" y="1277"/>
                    <a:pt x="911" y="1275"/>
                  </a:cubicBezTo>
                  <a:cubicBezTo>
                    <a:pt x="918" y="1274"/>
                    <a:pt x="933" y="1259"/>
                    <a:pt x="936" y="1249"/>
                  </a:cubicBezTo>
                  <a:cubicBezTo>
                    <a:pt x="937" y="1247"/>
                    <a:pt x="937" y="1246"/>
                    <a:pt x="937" y="1245"/>
                  </a:cubicBezTo>
                  <a:cubicBezTo>
                    <a:pt x="937" y="1243"/>
                    <a:pt x="936" y="1243"/>
                    <a:pt x="934" y="1243"/>
                  </a:cubicBezTo>
                  <a:cubicBezTo>
                    <a:pt x="930" y="1244"/>
                    <a:pt x="924" y="1246"/>
                    <a:pt x="921" y="1246"/>
                  </a:cubicBezTo>
                  <a:cubicBezTo>
                    <a:pt x="908" y="1247"/>
                    <a:pt x="919" y="1238"/>
                    <a:pt x="927" y="1228"/>
                  </a:cubicBezTo>
                  <a:cubicBezTo>
                    <a:pt x="928" y="1222"/>
                    <a:pt x="933" y="1216"/>
                    <a:pt x="936" y="1212"/>
                  </a:cubicBezTo>
                  <a:cubicBezTo>
                    <a:pt x="944" y="1202"/>
                    <a:pt x="947" y="1197"/>
                    <a:pt x="947" y="1189"/>
                  </a:cubicBezTo>
                  <a:cubicBezTo>
                    <a:pt x="947" y="1187"/>
                    <a:pt x="947" y="1184"/>
                    <a:pt x="945" y="1183"/>
                  </a:cubicBezTo>
                  <a:cubicBezTo>
                    <a:pt x="944" y="1182"/>
                    <a:pt x="942" y="1182"/>
                    <a:pt x="941" y="1182"/>
                  </a:cubicBezTo>
                  <a:cubicBezTo>
                    <a:pt x="937" y="1182"/>
                    <a:pt x="934" y="1183"/>
                    <a:pt x="930" y="1183"/>
                  </a:cubicBezTo>
                  <a:cubicBezTo>
                    <a:pt x="929" y="1183"/>
                    <a:pt x="925" y="1184"/>
                    <a:pt x="923" y="1185"/>
                  </a:cubicBezTo>
                  <a:cubicBezTo>
                    <a:pt x="920" y="1185"/>
                    <a:pt x="915" y="1184"/>
                    <a:pt x="912" y="1184"/>
                  </a:cubicBezTo>
                  <a:cubicBezTo>
                    <a:pt x="899" y="1182"/>
                    <a:pt x="874" y="1162"/>
                    <a:pt x="867" y="1153"/>
                  </a:cubicBezTo>
                  <a:cubicBezTo>
                    <a:pt x="862" y="1146"/>
                    <a:pt x="834" y="1123"/>
                    <a:pt x="825" y="1121"/>
                  </a:cubicBezTo>
                  <a:cubicBezTo>
                    <a:pt x="830" y="1075"/>
                    <a:pt x="832" y="1020"/>
                    <a:pt x="828" y="969"/>
                  </a:cubicBezTo>
                  <a:cubicBezTo>
                    <a:pt x="842" y="991"/>
                    <a:pt x="858" y="1011"/>
                    <a:pt x="877" y="1028"/>
                  </a:cubicBezTo>
                  <a:cubicBezTo>
                    <a:pt x="902" y="1050"/>
                    <a:pt x="929" y="1069"/>
                    <a:pt x="952" y="1092"/>
                  </a:cubicBezTo>
                  <a:cubicBezTo>
                    <a:pt x="974" y="1114"/>
                    <a:pt x="991" y="1136"/>
                    <a:pt x="1001" y="1167"/>
                  </a:cubicBezTo>
                  <a:cubicBezTo>
                    <a:pt x="1005" y="1182"/>
                    <a:pt x="1005" y="1200"/>
                    <a:pt x="1005" y="1218"/>
                  </a:cubicBezTo>
                  <a:cubicBezTo>
                    <a:pt x="1005" y="1225"/>
                    <a:pt x="997" y="1251"/>
                    <a:pt x="1011" y="1237"/>
                  </a:cubicBezTo>
                  <a:cubicBezTo>
                    <a:pt x="1027" y="1220"/>
                    <a:pt x="1034" y="1208"/>
                    <a:pt x="1045" y="1188"/>
                  </a:cubicBezTo>
                  <a:cubicBezTo>
                    <a:pt x="1048" y="1181"/>
                    <a:pt x="1053" y="1166"/>
                    <a:pt x="1053" y="1157"/>
                  </a:cubicBezTo>
                  <a:cubicBezTo>
                    <a:pt x="1053" y="1150"/>
                    <a:pt x="1053" y="1143"/>
                    <a:pt x="1053" y="1136"/>
                  </a:cubicBezTo>
                  <a:cubicBezTo>
                    <a:pt x="1052" y="1128"/>
                    <a:pt x="1048" y="1117"/>
                    <a:pt x="1048" y="1113"/>
                  </a:cubicBezTo>
                  <a:cubicBezTo>
                    <a:pt x="1048" y="1106"/>
                    <a:pt x="1053" y="1110"/>
                    <a:pt x="1057" y="1112"/>
                  </a:cubicBezTo>
                  <a:cubicBezTo>
                    <a:pt x="1063" y="1117"/>
                    <a:pt x="1077" y="1120"/>
                    <a:pt x="1082" y="1120"/>
                  </a:cubicBezTo>
                  <a:cubicBezTo>
                    <a:pt x="1091" y="1120"/>
                    <a:pt x="1100" y="1120"/>
                    <a:pt x="1109" y="1119"/>
                  </a:cubicBezTo>
                  <a:cubicBezTo>
                    <a:pt x="1127" y="1117"/>
                    <a:pt x="1145" y="1113"/>
                    <a:pt x="1161" y="1105"/>
                  </a:cubicBezTo>
                  <a:close/>
                  <a:moveTo>
                    <a:pt x="808" y="448"/>
                  </a:moveTo>
                  <a:cubicBezTo>
                    <a:pt x="810" y="456"/>
                    <a:pt x="815" y="463"/>
                    <a:pt x="816" y="466"/>
                  </a:cubicBezTo>
                  <a:cubicBezTo>
                    <a:pt x="817" y="470"/>
                    <a:pt x="825" y="480"/>
                    <a:pt x="825" y="482"/>
                  </a:cubicBezTo>
                  <a:cubicBezTo>
                    <a:pt x="816" y="485"/>
                    <a:pt x="788" y="473"/>
                    <a:pt x="781" y="466"/>
                  </a:cubicBezTo>
                  <a:cubicBezTo>
                    <a:pt x="770" y="455"/>
                    <a:pt x="758" y="437"/>
                    <a:pt x="749" y="425"/>
                  </a:cubicBezTo>
                  <a:cubicBezTo>
                    <a:pt x="747" y="423"/>
                    <a:pt x="744" y="419"/>
                    <a:pt x="741" y="417"/>
                  </a:cubicBezTo>
                  <a:cubicBezTo>
                    <a:pt x="736" y="412"/>
                    <a:pt x="732" y="410"/>
                    <a:pt x="727" y="405"/>
                  </a:cubicBezTo>
                  <a:cubicBezTo>
                    <a:pt x="724" y="403"/>
                    <a:pt x="716" y="395"/>
                    <a:pt x="712" y="395"/>
                  </a:cubicBezTo>
                  <a:cubicBezTo>
                    <a:pt x="706" y="396"/>
                    <a:pt x="715" y="407"/>
                    <a:pt x="717" y="409"/>
                  </a:cubicBezTo>
                  <a:cubicBezTo>
                    <a:pt x="730" y="422"/>
                    <a:pt x="730" y="422"/>
                    <a:pt x="730" y="422"/>
                  </a:cubicBezTo>
                  <a:cubicBezTo>
                    <a:pt x="739" y="431"/>
                    <a:pt x="746" y="440"/>
                    <a:pt x="752" y="450"/>
                  </a:cubicBezTo>
                  <a:cubicBezTo>
                    <a:pt x="754" y="454"/>
                    <a:pt x="757" y="460"/>
                    <a:pt x="758" y="462"/>
                  </a:cubicBezTo>
                  <a:cubicBezTo>
                    <a:pt x="761" y="468"/>
                    <a:pt x="764" y="476"/>
                    <a:pt x="765" y="482"/>
                  </a:cubicBezTo>
                  <a:cubicBezTo>
                    <a:pt x="766" y="496"/>
                    <a:pt x="766" y="513"/>
                    <a:pt x="764" y="525"/>
                  </a:cubicBezTo>
                  <a:cubicBezTo>
                    <a:pt x="762" y="540"/>
                    <a:pt x="760" y="548"/>
                    <a:pt x="757" y="557"/>
                  </a:cubicBezTo>
                  <a:cubicBezTo>
                    <a:pt x="755" y="560"/>
                    <a:pt x="750" y="576"/>
                    <a:pt x="746" y="579"/>
                  </a:cubicBezTo>
                  <a:cubicBezTo>
                    <a:pt x="744" y="537"/>
                    <a:pt x="709" y="471"/>
                    <a:pt x="693" y="461"/>
                  </a:cubicBezTo>
                  <a:cubicBezTo>
                    <a:pt x="681" y="461"/>
                    <a:pt x="699" y="479"/>
                    <a:pt x="705" y="492"/>
                  </a:cubicBezTo>
                  <a:cubicBezTo>
                    <a:pt x="712" y="508"/>
                    <a:pt x="724" y="533"/>
                    <a:pt x="727" y="550"/>
                  </a:cubicBezTo>
                  <a:cubicBezTo>
                    <a:pt x="729" y="562"/>
                    <a:pt x="733" y="575"/>
                    <a:pt x="734" y="585"/>
                  </a:cubicBezTo>
                  <a:cubicBezTo>
                    <a:pt x="736" y="602"/>
                    <a:pt x="757" y="647"/>
                    <a:pt x="766" y="649"/>
                  </a:cubicBezTo>
                  <a:cubicBezTo>
                    <a:pt x="748" y="651"/>
                    <a:pt x="710" y="630"/>
                    <a:pt x="700" y="612"/>
                  </a:cubicBezTo>
                  <a:cubicBezTo>
                    <a:pt x="697" y="606"/>
                    <a:pt x="688" y="608"/>
                    <a:pt x="688" y="582"/>
                  </a:cubicBezTo>
                  <a:cubicBezTo>
                    <a:pt x="688" y="569"/>
                    <a:pt x="691" y="555"/>
                    <a:pt x="690" y="546"/>
                  </a:cubicBezTo>
                  <a:cubicBezTo>
                    <a:pt x="684" y="544"/>
                    <a:pt x="685" y="548"/>
                    <a:pt x="681" y="563"/>
                  </a:cubicBezTo>
                  <a:cubicBezTo>
                    <a:pt x="678" y="579"/>
                    <a:pt x="679" y="593"/>
                    <a:pt x="675" y="609"/>
                  </a:cubicBezTo>
                  <a:cubicBezTo>
                    <a:pt x="671" y="626"/>
                    <a:pt x="657" y="659"/>
                    <a:pt x="658" y="679"/>
                  </a:cubicBezTo>
                  <a:cubicBezTo>
                    <a:pt x="648" y="666"/>
                    <a:pt x="636" y="654"/>
                    <a:pt x="629" y="635"/>
                  </a:cubicBezTo>
                  <a:cubicBezTo>
                    <a:pt x="623" y="618"/>
                    <a:pt x="620" y="592"/>
                    <a:pt x="620" y="576"/>
                  </a:cubicBezTo>
                  <a:cubicBezTo>
                    <a:pt x="622" y="570"/>
                    <a:pt x="625" y="559"/>
                    <a:pt x="627" y="553"/>
                  </a:cubicBezTo>
                  <a:cubicBezTo>
                    <a:pt x="645" y="555"/>
                    <a:pt x="657" y="553"/>
                    <a:pt x="665" y="548"/>
                  </a:cubicBezTo>
                  <a:cubicBezTo>
                    <a:pt x="674" y="543"/>
                    <a:pt x="679" y="536"/>
                    <a:pt x="684" y="528"/>
                  </a:cubicBezTo>
                  <a:cubicBezTo>
                    <a:pt x="686" y="525"/>
                    <a:pt x="684" y="523"/>
                    <a:pt x="680" y="524"/>
                  </a:cubicBezTo>
                  <a:cubicBezTo>
                    <a:pt x="670" y="525"/>
                    <a:pt x="660" y="521"/>
                    <a:pt x="655" y="514"/>
                  </a:cubicBezTo>
                  <a:cubicBezTo>
                    <a:pt x="653" y="511"/>
                    <a:pt x="650" y="504"/>
                    <a:pt x="648" y="501"/>
                  </a:cubicBezTo>
                  <a:cubicBezTo>
                    <a:pt x="647" y="499"/>
                    <a:pt x="645" y="494"/>
                    <a:pt x="646" y="494"/>
                  </a:cubicBezTo>
                  <a:cubicBezTo>
                    <a:pt x="653" y="487"/>
                    <a:pt x="654" y="487"/>
                    <a:pt x="658" y="477"/>
                  </a:cubicBezTo>
                  <a:cubicBezTo>
                    <a:pt x="663" y="466"/>
                    <a:pt x="669" y="456"/>
                    <a:pt x="674" y="445"/>
                  </a:cubicBezTo>
                  <a:cubicBezTo>
                    <a:pt x="675" y="442"/>
                    <a:pt x="689" y="425"/>
                    <a:pt x="694" y="418"/>
                  </a:cubicBezTo>
                  <a:cubicBezTo>
                    <a:pt x="697" y="412"/>
                    <a:pt x="701" y="404"/>
                    <a:pt x="704" y="396"/>
                  </a:cubicBezTo>
                  <a:cubicBezTo>
                    <a:pt x="706" y="388"/>
                    <a:pt x="710" y="378"/>
                    <a:pt x="710" y="370"/>
                  </a:cubicBezTo>
                  <a:cubicBezTo>
                    <a:pt x="710" y="363"/>
                    <a:pt x="709" y="360"/>
                    <a:pt x="707" y="354"/>
                  </a:cubicBezTo>
                  <a:cubicBezTo>
                    <a:pt x="713" y="356"/>
                    <a:pt x="729" y="362"/>
                    <a:pt x="740" y="360"/>
                  </a:cubicBezTo>
                  <a:cubicBezTo>
                    <a:pt x="744" y="359"/>
                    <a:pt x="748" y="357"/>
                    <a:pt x="753" y="355"/>
                  </a:cubicBezTo>
                  <a:cubicBezTo>
                    <a:pt x="761" y="359"/>
                    <a:pt x="775" y="372"/>
                    <a:pt x="781" y="379"/>
                  </a:cubicBezTo>
                  <a:cubicBezTo>
                    <a:pt x="785" y="385"/>
                    <a:pt x="788" y="390"/>
                    <a:pt x="790" y="397"/>
                  </a:cubicBezTo>
                  <a:cubicBezTo>
                    <a:pt x="791" y="400"/>
                    <a:pt x="795" y="410"/>
                    <a:pt x="796" y="414"/>
                  </a:cubicBezTo>
                  <a:cubicBezTo>
                    <a:pt x="799" y="425"/>
                    <a:pt x="804" y="437"/>
                    <a:pt x="808" y="448"/>
                  </a:cubicBezTo>
                  <a:close/>
                  <a:moveTo>
                    <a:pt x="782" y="247"/>
                  </a:moveTo>
                  <a:cubicBezTo>
                    <a:pt x="790" y="249"/>
                    <a:pt x="798" y="248"/>
                    <a:pt x="803" y="247"/>
                  </a:cubicBezTo>
                  <a:cubicBezTo>
                    <a:pt x="807" y="246"/>
                    <a:pt x="815" y="244"/>
                    <a:pt x="818" y="240"/>
                  </a:cubicBezTo>
                  <a:cubicBezTo>
                    <a:pt x="821" y="253"/>
                    <a:pt x="810" y="271"/>
                    <a:pt x="802" y="276"/>
                  </a:cubicBezTo>
                  <a:cubicBezTo>
                    <a:pt x="790" y="284"/>
                    <a:pt x="788" y="278"/>
                    <a:pt x="780" y="273"/>
                  </a:cubicBezTo>
                  <a:cubicBezTo>
                    <a:pt x="773" y="269"/>
                    <a:pt x="767" y="264"/>
                    <a:pt x="759" y="263"/>
                  </a:cubicBezTo>
                  <a:cubicBezTo>
                    <a:pt x="754" y="264"/>
                    <a:pt x="755" y="267"/>
                    <a:pt x="759" y="270"/>
                  </a:cubicBezTo>
                  <a:cubicBezTo>
                    <a:pt x="763" y="272"/>
                    <a:pt x="769" y="277"/>
                    <a:pt x="771" y="278"/>
                  </a:cubicBezTo>
                  <a:cubicBezTo>
                    <a:pt x="775" y="282"/>
                    <a:pt x="792" y="295"/>
                    <a:pt x="795" y="303"/>
                  </a:cubicBezTo>
                  <a:cubicBezTo>
                    <a:pt x="800" y="311"/>
                    <a:pt x="800" y="316"/>
                    <a:pt x="801" y="325"/>
                  </a:cubicBezTo>
                  <a:cubicBezTo>
                    <a:pt x="801" y="328"/>
                    <a:pt x="800" y="334"/>
                    <a:pt x="800" y="337"/>
                  </a:cubicBezTo>
                  <a:cubicBezTo>
                    <a:pt x="798" y="331"/>
                    <a:pt x="763" y="297"/>
                    <a:pt x="754" y="297"/>
                  </a:cubicBezTo>
                  <a:cubicBezTo>
                    <a:pt x="746" y="299"/>
                    <a:pt x="752" y="303"/>
                    <a:pt x="755" y="305"/>
                  </a:cubicBezTo>
                  <a:cubicBezTo>
                    <a:pt x="760" y="310"/>
                    <a:pt x="766" y="315"/>
                    <a:pt x="768" y="317"/>
                  </a:cubicBezTo>
                  <a:cubicBezTo>
                    <a:pt x="775" y="323"/>
                    <a:pt x="788" y="339"/>
                    <a:pt x="792" y="348"/>
                  </a:cubicBezTo>
                  <a:cubicBezTo>
                    <a:pt x="799" y="359"/>
                    <a:pt x="800" y="378"/>
                    <a:pt x="798" y="390"/>
                  </a:cubicBezTo>
                  <a:cubicBezTo>
                    <a:pt x="799" y="386"/>
                    <a:pt x="788" y="372"/>
                    <a:pt x="781" y="365"/>
                  </a:cubicBezTo>
                  <a:cubicBezTo>
                    <a:pt x="776" y="360"/>
                    <a:pt x="768" y="352"/>
                    <a:pt x="760" y="350"/>
                  </a:cubicBezTo>
                  <a:cubicBezTo>
                    <a:pt x="761" y="349"/>
                    <a:pt x="763" y="349"/>
                    <a:pt x="763" y="348"/>
                  </a:cubicBezTo>
                  <a:cubicBezTo>
                    <a:pt x="766" y="346"/>
                    <a:pt x="767" y="343"/>
                    <a:pt x="768" y="339"/>
                  </a:cubicBezTo>
                  <a:cubicBezTo>
                    <a:pt x="768" y="337"/>
                    <a:pt x="767" y="337"/>
                    <a:pt x="765" y="337"/>
                  </a:cubicBezTo>
                  <a:cubicBezTo>
                    <a:pt x="759" y="338"/>
                    <a:pt x="752" y="338"/>
                    <a:pt x="750" y="337"/>
                  </a:cubicBezTo>
                  <a:cubicBezTo>
                    <a:pt x="746" y="336"/>
                    <a:pt x="745" y="336"/>
                    <a:pt x="741" y="332"/>
                  </a:cubicBezTo>
                  <a:cubicBezTo>
                    <a:pt x="731" y="323"/>
                    <a:pt x="731" y="325"/>
                    <a:pt x="736" y="315"/>
                  </a:cubicBezTo>
                  <a:cubicBezTo>
                    <a:pt x="741" y="305"/>
                    <a:pt x="742" y="295"/>
                    <a:pt x="743" y="274"/>
                  </a:cubicBezTo>
                  <a:cubicBezTo>
                    <a:pt x="744" y="257"/>
                    <a:pt x="736" y="242"/>
                    <a:pt x="734" y="234"/>
                  </a:cubicBezTo>
                  <a:cubicBezTo>
                    <a:pt x="742" y="234"/>
                    <a:pt x="748" y="233"/>
                    <a:pt x="753" y="231"/>
                  </a:cubicBezTo>
                  <a:cubicBezTo>
                    <a:pt x="762" y="239"/>
                    <a:pt x="770" y="243"/>
                    <a:pt x="782" y="247"/>
                  </a:cubicBezTo>
                  <a:close/>
                  <a:moveTo>
                    <a:pt x="541" y="59"/>
                  </a:moveTo>
                  <a:cubicBezTo>
                    <a:pt x="540" y="56"/>
                    <a:pt x="538" y="50"/>
                    <a:pt x="536" y="45"/>
                  </a:cubicBezTo>
                  <a:cubicBezTo>
                    <a:pt x="534" y="42"/>
                    <a:pt x="534" y="41"/>
                    <a:pt x="531" y="38"/>
                  </a:cubicBezTo>
                  <a:cubicBezTo>
                    <a:pt x="529" y="36"/>
                    <a:pt x="525" y="28"/>
                    <a:pt x="528" y="28"/>
                  </a:cubicBezTo>
                  <a:cubicBezTo>
                    <a:pt x="532" y="27"/>
                    <a:pt x="533" y="27"/>
                    <a:pt x="539" y="30"/>
                  </a:cubicBezTo>
                  <a:cubicBezTo>
                    <a:pt x="549" y="36"/>
                    <a:pt x="549" y="46"/>
                    <a:pt x="557" y="47"/>
                  </a:cubicBezTo>
                  <a:cubicBezTo>
                    <a:pt x="564" y="47"/>
                    <a:pt x="574" y="47"/>
                    <a:pt x="576" y="54"/>
                  </a:cubicBezTo>
                  <a:cubicBezTo>
                    <a:pt x="580" y="75"/>
                    <a:pt x="570" y="71"/>
                    <a:pt x="561" y="81"/>
                  </a:cubicBezTo>
                  <a:cubicBezTo>
                    <a:pt x="557" y="86"/>
                    <a:pt x="550" y="93"/>
                    <a:pt x="561" y="91"/>
                  </a:cubicBezTo>
                  <a:cubicBezTo>
                    <a:pt x="573" y="88"/>
                    <a:pt x="577" y="78"/>
                    <a:pt x="583" y="77"/>
                  </a:cubicBezTo>
                  <a:cubicBezTo>
                    <a:pt x="586" y="78"/>
                    <a:pt x="588" y="83"/>
                    <a:pt x="592" y="86"/>
                  </a:cubicBezTo>
                  <a:cubicBezTo>
                    <a:pt x="596" y="88"/>
                    <a:pt x="603" y="90"/>
                    <a:pt x="607" y="90"/>
                  </a:cubicBezTo>
                  <a:cubicBezTo>
                    <a:pt x="609" y="90"/>
                    <a:pt x="611" y="86"/>
                    <a:pt x="609" y="85"/>
                  </a:cubicBezTo>
                  <a:cubicBezTo>
                    <a:pt x="605" y="82"/>
                    <a:pt x="599" y="80"/>
                    <a:pt x="594" y="75"/>
                  </a:cubicBezTo>
                  <a:cubicBezTo>
                    <a:pt x="590" y="70"/>
                    <a:pt x="589" y="70"/>
                    <a:pt x="589" y="60"/>
                  </a:cubicBezTo>
                  <a:cubicBezTo>
                    <a:pt x="590" y="45"/>
                    <a:pt x="597" y="42"/>
                    <a:pt x="605" y="43"/>
                  </a:cubicBezTo>
                  <a:cubicBezTo>
                    <a:pt x="609" y="43"/>
                    <a:pt x="611" y="39"/>
                    <a:pt x="611" y="39"/>
                  </a:cubicBezTo>
                  <a:cubicBezTo>
                    <a:pt x="614" y="34"/>
                    <a:pt x="616" y="28"/>
                    <a:pt x="620" y="23"/>
                  </a:cubicBezTo>
                  <a:cubicBezTo>
                    <a:pt x="624" y="17"/>
                    <a:pt x="631" y="11"/>
                    <a:pt x="637" y="11"/>
                  </a:cubicBezTo>
                  <a:cubicBezTo>
                    <a:pt x="644" y="11"/>
                    <a:pt x="650" y="19"/>
                    <a:pt x="652" y="25"/>
                  </a:cubicBezTo>
                  <a:cubicBezTo>
                    <a:pt x="654" y="27"/>
                    <a:pt x="655" y="31"/>
                    <a:pt x="655" y="34"/>
                  </a:cubicBezTo>
                  <a:cubicBezTo>
                    <a:pt x="655" y="37"/>
                    <a:pt x="656" y="38"/>
                    <a:pt x="659" y="42"/>
                  </a:cubicBezTo>
                  <a:cubicBezTo>
                    <a:pt x="661" y="43"/>
                    <a:pt x="666" y="43"/>
                    <a:pt x="668" y="44"/>
                  </a:cubicBezTo>
                  <a:cubicBezTo>
                    <a:pt x="672" y="45"/>
                    <a:pt x="679" y="49"/>
                    <a:pt x="680" y="53"/>
                  </a:cubicBezTo>
                  <a:cubicBezTo>
                    <a:pt x="682" y="60"/>
                    <a:pt x="680" y="64"/>
                    <a:pt x="679" y="68"/>
                  </a:cubicBezTo>
                  <a:cubicBezTo>
                    <a:pt x="675" y="74"/>
                    <a:pt x="672" y="77"/>
                    <a:pt x="668" y="78"/>
                  </a:cubicBezTo>
                  <a:cubicBezTo>
                    <a:pt x="664" y="80"/>
                    <a:pt x="660" y="80"/>
                    <a:pt x="657" y="83"/>
                  </a:cubicBezTo>
                  <a:cubicBezTo>
                    <a:pt x="654" y="87"/>
                    <a:pt x="659" y="89"/>
                    <a:pt x="665" y="88"/>
                  </a:cubicBezTo>
                  <a:cubicBezTo>
                    <a:pt x="670" y="86"/>
                    <a:pt x="678" y="82"/>
                    <a:pt x="684" y="79"/>
                  </a:cubicBezTo>
                  <a:cubicBezTo>
                    <a:pt x="687" y="83"/>
                    <a:pt x="693" y="86"/>
                    <a:pt x="695" y="88"/>
                  </a:cubicBezTo>
                  <a:cubicBezTo>
                    <a:pt x="698" y="89"/>
                    <a:pt x="705" y="93"/>
                    <a:pt x="711" y="92"/>
                  </a:cubicBezTo>
                  <a:cubicBezTo>
                    <a:pt x="711" y="91"/>
                    <a:pt x="714" y="86"/>
                    <a:pt x="711" y="85"/>
                  </a:cubicBezTo>
                  <a:cubicBezTo>
                    <a:pt x="704" y="84"/>
                    <a:pt x="700" y="80"/>
                    <a:pt x="698" y="79"/>
                  </a:cubicBezTo>
                  <a:cubicBezTo>
                    <a:pt x="697" y="77"/>
                    <a:pt x="694" y="74"/>
                    <a:pt x="693" y="70"/>
                  </a:cubicBezTo>
                  <a:cubicBezTo>
                    <a:pt x="693" y="60"/>
                    <a:pt x="694" y="59"/>
                    <a:pt x="701" y="51"/>
                  </a:cubicBezTo>
                  <a:cubicBezTo>
                    <a:pt x="707" y="47"/>
                    <a:pt x="710" y="48"/>
                    <a:pt x="716" y="51"/>
                  </a:cubicBezTo>
                  <a:cubicBezTo>
                    <a:pt x="720" y="54"/>
                    <a:pt x="722" y="45"/>
                    <a:pt x="725" y="42"/>
                  </a:cubicBezTo>
                  <a:cubicBezTo>
                    <a:pt x="729" y="36"/>
                    <a:pt x="748" y="21"/>
                    <a:pt x="749" y="28"/>
                  </a:cubicBezTo>
                  <a:cubicBezTo>
                    <a:pt x="743" y="38"/>
                    <a:pt x="740" y="45"/>
                    <a:pt x="737" y="55"/>
                  </a:cubicBezTo>
                  <a:cubicBezTo>
                    <a:pt x="732" y="69"/>
                    <a:pt x="728" y="87"/>
                    <a:pt x="725" y="104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618" y="102"/>
                    <a:pt x="616" y="104"/>
                    <a:pt x="616" y="107"/>
                  </a:cubicBezTo>
                  <a:cubicBezTo>
                    <a:pt x="616" y="109"/>
                    <a:pt x="618" y="111"/>
                    <a:pt x="620" y="111"/>
                  </a:cubicBezTo>
                  <a:cubicBezTo>
                    <a:pt x="723" y="112"/>
                    <a:pt x="723" y="112"/>
                    <a:pt x="723" y="112"/>
                  </a:cubicBezTo>
                  <a:cubicBezTo>
                    <a:pt x="722" y="118"/>
                    <a:pt x="722" y="124"/>
                    <a:pt x="721" y="130"/>
                  </a:cubicBezTo>
                  <a:cubicBezTo>
                    <a:pt x="556" y="130"/>
                    <a:pt x="556" y="130"/>
                    <a:pt x="556" y="130"/>
                  </a:cubicBezTo>
                  <a:cubicBezTo>
                    <a:pt x="554" y="121"/>
                    <a:pt x="553" y="113"/>
                    <a:pt x="551" y="105"/>
                  </a:cubicBezTo>
                  <a:cubicBezTo>
                    <a:pt x="548" y="91"/>
                    <a:pt x="547" y="87"/>
                    <a:pt x="545" y="74"/>
                  </a:cubicBezTo>
                  <a:cubicBezTo>
                    <a:pt x="543" y="64"/>
                    <a:pt x="542" y="60"/>
                    <a:pt x="541" y="59"/>
                  </a:cubicBezTo>
                  <a:close/>
                  <a:moveTo>
                    <a:pt x="513" y="257"/>
                  </a:moveTo>
                  <a:cubicBezTo>
                    <a:pt x="511" y="254"/>
                    <a:pt x="511" y="252"/>
                    <a:pt x="511" y="249"/>
                  </a:cubicBezTo>
                  <a:cubicBezTo>
                    <a:pt x="517" y="247"/>
                    <a:pt x="522" y="245"/>
                    <a:pt x="527" y="242"/>
                  </a:cubicBezTo>
                  <a:cubicBezTo>
                    <a:pt x="526" y="247"/>
                    <a:pt x="525" y="253"/>
                    <a:pt x="525" y="256"/>
                  </a:cubicBezTo>
                  <a:cubicBezTo>
                    <a:pt x="525" y="261"/>
                    <a:pt x="526" y="269"/>
                    <a:pt x="521" y="265"/>
                  </a:cubicBezTo>
                  <a:cubicBezTo>
                    <a:pt x="519" y="263"/>
                    <a:pt x="515" y="259"/>
                    <a:pt x="513" y="257"/>
                  </a:cubicBezTo>
                  <a:close/>
                  <a:moveTo>
                    <a:pt x="531" y="258"/>
                  </a:moveTo>
                  <a:cubicBezTo>
                    <a:pt x="531" y="255"/>
                    <a:pt x="532" y="250"/>
                    <a:pt x="533" y="247"/>
                  </a:cubicBezTo>
                  <a:cubicBezTo>
                    <a:pt x="533" y="246"/>
                    <a:pt x="537" y="241"/>
                    <a:pt x="538" y="239"/>
                  </a:cubicBezTo>
                  <a:cubicBezTo>
                    <a:pt x="542" y="238"/>
                    <a:pt x="545" y="237"/>
                    <a:pt x="548" y="237"/>
                  </a:cubicBezTo>
                  <a:cubicBezTo>
                    <a:pt x="569" y="236"/>
                    <a:pt x="576" y="252"/>
                    <a:pt x="574" y="272"/>
                  </a:cubicBezTo>
                  <a:cubicBezTo>
                    <a:pt x="575" y="277"/>
                    <a:pt x="582" y="278"/>
                    <a:pt x="579" y="289"/>
                  </a:cubicBezTo>
                  <a:cubicBezTo>
                    <a:pt x="566" y="276"/>
                    <a:pt x="548" y="274"/>
                    <a:pt x="530" y="274"/>
                  </a:cubicBezTo>
                  <a:cubicBezTo>
                    <a:pt x="531" y="269"/>
                    <a:pt x="531" y="261"/>
                    <a:pt x="531" y="258"/>
                  </a:cubicBezTo>
                  <a:close/>
                  <a:moveTo>
                    <a:pt x="532" y="300"/>
                  </a:moveTo>
                  <a:cubicBezTo>
                    <a:pt x="531" y="295"/>
                    <a:pt x="531" y="286"/>
                    <a:pt x="532" y="285"/>
                  </a:cubicBezTo>
                  <a:cubicBezTo>
                    <a:pt x="534" y="285"/>
                    <a:pt x="535" y="287"/>
                    <a:pt x="536" y="288"/>
                  </a:cubicBezTo>
                  <a:cubicBezTo>
                    <a:pt x="542" y="294"/>
                    <a:pt x="542" y="294"/>
                    <a:pt x="542" y="294"/>
                  </a:cubicBezTo>
                  <a:cubicBezTo>
                    <a:pt x="543" y="295"/>
                    <a:pt x="545" y="298"/>
                    <a:pt x="547" y="300"/>
                  </a:cubicBezTo>
                  <a:cubicBezTo>
                    <a:pt x="541" y="299"/>
                    <a:pt x="536" y="299"/>
                    <a:pt x="532" y="300"/>
                  </a:cubicBezTo>
                  <a:close/>
                  <a:moveTo>
                    <a:pt x="562" y="301"/>
                  </a:moveTo>
                  <a:cubicBezTo>
                    <a:pt x="561" y="299"/>
                    <a:pt x="558" y="297"/>
                    <a:pt x="556" y="295"/>
                  </a:cubicBezTo>
                  <a:cubicBezTo>
                    <a:pt x="549" y="291"/>
                    <a:pt x="551" y="294"/>
                    <a:pt x="542" y="284"/>
                  </a:cubicBezTo>
                  <a:cubicBezTo>
                    <a:pt x="541" y="283"/>
                    <a:pt x="540" y="282"/>
                    <a:pt x="539" y="281"/>
                  </a:cubicBezTo>
                  <a:cubicBezTo>
                    <a:pt x="543" y="281"/>
                    <a:pt x="547" y="282"/>
                    <a:pt x="551" y="282"/>
                  </a:cubicBezTo>
                  <a:cubicBezTo>
                    <a:pt x="555" y="283"/>
                    <a:pt x="573" y="289"/>
                    <a:pt x="578" y="293"/>
                  </a:cubicBezTo>
                  <a:cubicBezTo>
                    <a:pt x="576" y="298"/>
                    <a:pt x="574" y="301"/>
                    <a:pt x="568" y="301"/>
                  </a:cubicBezTo>
                  <a:cubicBezTo>
                    <a:pt x="566" y="301"/>
                    <a:pt x="564" y="301"/>
                    <a:pt x="562" y="301"/>
                  </a:cubicBezTo>
                  <a:close/>
                  <a:moveTo>
                    <a:pt x="483" y="303"/>
                  </a:moveTo>
                  <a:cubicBezTo>
                    <a:pt x="468" y="304"/>
                    <a:pt x="452" y="305"/>
                    <a:pt x="435" y="300"/>
                  </a:cubicBezTo>
                  <a:cubicBezTo>
                    <a:pt x="427" y="297"/>
                    <a:pt x="416" y="291"/>
                    <a:pt x="411" y="285"/>
                  </a:cubicBezTo>
                  <a:cubicBezTo>
                    <a:pt x="407" y="281"/>
                    <a:pt x="406" y="280"/>
                    <a:pt x="403" y="273"/>
                  </a:cubicBezTo>
                  <a:cubicBezTo>
                    <a:pt x="400" y="264"/>
                    <a:pt x="401" y="257"/>
                    <a:pt x="402" y="250"/>
                  </a:cubicBezTo>
                  <a:cubicBezTo>
                    <a:pt x="404" y="241"/>
                    <a:pt x="413" y="234"/>
                    <a:pt x="414" y="233"/>
                  </a:cubicBezTo>
                  <a:cubicBezTo>
                    <a:pt x="415" y="245"/>
                    <a:pt x="415" y="250"/>
                    <a:pt x="421" y="259"/>
                  </a:cubicBezTo>
                  <a:cubicBezTo>
                    <a:pt x="439" y="286"/>
                    <a:pt x="479" y="285"/>
                    <a:pt x="522" y="281"/>
                  </a:cubicBezTo>
                  <a:cubicBezTo>
                    <a:pt x="523" y="281"/>
                    <a:pt x="524" y="281"/>
                    <a:pt x="525" y="281"/>
                  </a:cubicBezTo>
                  <a:cubicBezTo>
                    <a:pt x="524" y="286"/>
                    <a:pt x="524" y="292"/>
                    <a:pt x="524" y="298"/>
                  </a:cubicBezTo>
                  <a:cubicBezTo>
                    <a:pt x="510" y="300"/>
                    <a:pt x="497" y="302"/>
                    <a:pt x="483" y="303"/>
                  </a:cubicBezTo>
                  <a:close/>
                  <a:moveTo>
                    <a:pt x="464" y="393"/>
                  </a:moveTo>
                  <a:cubicBezTo>
                    <a:pt x="463" y="407"/>
                    <a:pt x="471" y="415"/>
                    <a:pt x="482" y="417"/>
                  </a:cubicBezTo>
                  <a:cubicBezTo>
                    <a:pt x="492" y="419"/>
                    <a:pt x="503" y="416"/>
                    <a:pt x="514" y="408"/>
                  </a:cubicBezTo>
                  <a:cubicBezTo>
                    <a:pt x="525" y="400"/>
                    <a:pt x="528" y="399"/>
                    <a:pt x="535" y="391"/>
                  </a:cubicBezTo>
                  <a:cubicBezTo>
                    <a:pt x="546" y="378"/>
                    <a:pt x="555" y="369"/>
                    <a:pt x="562" y="363"/>
                  </a:cubicBezTo>
                  <a:cubicBezTo>
                    <a:pt x="564" y="362"/>
                    <a:pt x="566" y="361"/>
                    <a:pt x="569" y="360"/>
                  </a:cubicBezTo>
                  <a:cubicBezTo>
                    <a:pt x="570" y="371"/>
                    <a:pt x="592" y="394"/>
                    <a:pt x="601" y="386"/>
                  </a:cubicBezTo>
                  <a:cubicBezTo>
                    <a:pt x="605" y="382"/>
                    <a:pt x="600" y="376"/>
                    <a:pt x="598" y="374"/>
                  </a:cubicBezTo>
                  <a:cubicBezTo>
                    <a:pt x="595" y="371"/>
                    <a:pt x="597" y="356"/>
                    <a:pt x="600" y="354"/>
                  </a:cubicBezTo>
                  <a:cubicBezTo>
                    <a:pt x="616" y="354"/>
                    <a:pt x="627" y="343"/>
                    <a:pt x="628" y="328"/>
                  </a:cubicBezTo>
                  <a:cubicBezTo>
                    <a:pt x="631" y="331"/>
                    <a:pt x="634" y="335"/>
                    <a:pt x="637" y="338"/>
                  </a:cubicBezTo>
                  <a:cubicBezTo>
                    <a:pt x="640" y="342"/>
                    <a:pt x="647" y="344"/>
                    <a:pt x="652" y="345"/>
                  </a:cubicBezTo>
                  <a:cubicBezTo>
                    <a:pt x="661" y="348"/>
                    <a:pt x="672" y="346"/>
                    <a:pt x="676" y="337"/>
                  </a:cubicBezTo>
                  <a:cubicBezTo>
                    <a:pt x="673" y="337"/>
                    <a:pt x="668" y="335"/>
                    <a:pt x="665" y="332"/>
                  </a:cubicBezTo>
                  <a:cubicBezTo>
                    <a:pt x="661" y="328"/>
                    <a:pt x="659" y="325"/>
                    <a:pt x="658" y="315"/>
                  </a:cubicBezTo>
                  <a:cubicBezTo>
                    <a:pt x="657" y="306"/>
                    <a:pt x="655" y="297"/>
                    <a:pt x="657" y="294"/>
                  </a:cubicBezTo>
                  <a:cubicBezTo>
                    <a:pt x="661" y="289"/>
                    <a:pt x="660" y="282"/>
                    <a:pt x="660" y="279"/>
                  </a:cubicBezTo>
                  <a:cubicBezTo>
                    <a:pt x="660" y="268"/>
                    <a:pt x="655" y="263"/>
                    <a:pt x="653" y="259"/>
                  </a:cubicBezTo>
                  <a:cubicBezTo>
                    <a:pt x="660" y="259"/>
                    <a:pt x="667" y="251"/>
                    <a:pt x="670" y="247"/>
                  </a:cubicBezTo>
                  <a:cubicBezTo>
                    <a:pt x="676" y="240"/>
                    <a:pt x="673" y="222"/>
                    <a:pt x="669" y="227"/>
                  </a:cubicBezTo>
                  <a:cubicBezTo>
                    <a:pt x="659" y="237"/>
                    <a:pt x="658" y="234"/>
                    <a:pt x="650" y="227"/>
                  </a:cubicBezTo>
                  <a:cubicBezTo>
                    <a:pt x="636" y="217"/>
                    <a:pt x="628" y="213"/>
                    <a:pt x="601" y="213"/>
                  </a:cubicBezTo>
                  <a:cubicBezTo>
                    <a:pt x="600" y="214"/>
                    <a:pt x="600" y="214"/>
                    <a:pt x="600" y="214"/>
                  </a:cubicBezTo>
                  <a:cubicBezTo>
                    <a:pt x="599" y="222"/>
                    <a:pt x="621" y="222"/>
                    <a:pt x="632" y="230"/>
                  </a:cubicBezTo>
                  <a:cubicBezTo>
                    <a:pt x="642" y="237"/>
                    <a:pt x="649" y="241"/>
                    <a:pt x="664" y="242"/>
                  </a:cubicBezTo>
                  <a:cubicBezTo>
                    <a:pt x="662" y="249"/>
                    <a:pt x="647" y="255"/>
                    <a:pt x="638" y="248"/>
                  </a:cubicBezTo>
                  <a:cubicBezTo>
                    <a:pt x="627" y="239"/>
                    <a:pt x="616" y="241"/>
                    <a:pt x="609" y="246"/>
                  </a:cubicBezTo>
                  <a:cubicBezTo>
                    <a:pt x="610" y="246"/>
                    <a:pt x="610" y="246"/>
                    <a:pt x="610" y="246"/>
                  </a:cubicBezTo>
                  <a:cubicBezTo>
                    <a:pt x="618" y="248"/>
                    <a:pt x="637" y="257"/>
                    <a:pt x="643" y="262"/>
                  </a:cubicBezTo>
                  <a:cubicBezTo>
                    <a:pt x="646" y="265"/>
                    <a:pt x="648" y="269"/>
                    <a:pt x="650" y="272"/>
                  </a:cubicBezTo>
                  <a:cubicBezTo>
                    <a:pt x="653" y="274"/>
                    <a:pt x="654" y="286"/>
                    <a:pt x="651" y="284"/>
                  </a:cubicBezTo>
                  <a:cubicBezTo>
                    <a:pt x="650" y="284"/>
                    <a:pt x="647" y="279"/>
                    <a:pt x="646" y="278"/>
                  </a:cubicBezTo>
                  <a:cubicBezTo>
                    <a:pt x="642" y="274"/>
                    <a:pt x="638" y="271"/>
                    <a:pt x="633" y="269"/>
                  </a:cubicBezTo>
                  <a:cubicBezTo>
                    <a:pt x="628" y="267"/>
                    <a:pt x="616" y="265"/>
                    <a:pt x="615" y="271"/>
                  </a:cubicBezTo>
                  <a:cubicBezTo>
                    <a:pt x="624" y="273"/>
                    <a:pt x="630" y="275"/>
                    <a:pt x="636" y="281"/>
                  </a:cubicBezTo>
                  <a:cubicBezTo>
                    <a:pt x="639" y="284"/>
                    <a:pt x="641" y="285"/>
                    <a:pt x="645" y="290"/>
                  </a:cubicBezTo>
                  <a:cubicBezTo>
                    <a:pt x="648" y="293"/>
                    <a:pt x="648" y="299"/>
                    <a:pt x="649" y="305"/>
                  </a:cubicBezTo>
                  <a:cubicBezTo>
                    <a:pt x="649" y="311"/>
                    <a:pt x="648" y="317"/>
                    <a:pt x="649" y="320"/>
                  </a:cubicBezTo>
                  <a:cubicBezTo>
                    <a:pt x="650" y="324"/>
                    <a:pt x="654" y="335"/>
                    <a:pt x="655" y="337"/>
                  </a:cubicBezTo>
                  <a:cubicBezTo>
                    <a:pt x="638" y="337"/>
                    <a:pt x="624" y="295"/>
                    <a:pt x="610" y="302"/>
                  </a:cubicBezTo>
                  <a:cubicBezTo>
                    <a:pt x="610" y="303"/>
                    <a:pt x="618" y="317"/>
                    <a:pt x="619" y="320"/>
                  </a:cubicBezTo>
                  <a:cubicBezTo>
                    <a:pt x="621" y="327"/>
                    <a:pt x="621" y="337"/>
                    <a:pt x="617" y="341"/>
                  </a:cubicBezTo>
                  <a:cubicBezTo>
                    <a:pt x="614" y="343"/>
                    <a:pt x="607" y="347"/>
                    <a:pt x="604" y="345"/>
                  </a:cubicBezTo>
                  <a:cubicBezTo>
                    <a:pt x="604" y="337"/>
                    <a:pt x="609" y="325"/>
                    <a:pt x="607" y="321"/>
                  </a:cubicBezTo>
                  <a:cubicBezTo>
                    <a:pt x="606" y="320"/>
                    <a:pt x="600" y="318"/>
                    <a:pt x="600" y="322"/>
                  </a:cubicBezTo>
                  <a:cubicBezTo>
                    <a:pt x="600" y="337"/>
                    <a:pt x="597" y="343"/>
                    <a:pt x="592" y="353"/>
                  </a:cubicBezTo>
                  <a:cubicBezTo>
                    <a:pt x="590" y="356"/>
                    <a:pt x="590" y="372"/>
                    <a:pt x="588" y="372"/>
                  </a:cubicBezTo>
                  <a:cubicBezTo>
                    <a:pt x="581" y="374"/>
                    <a:pt x="576" y="356"/>
                    <a:pt x="576" y="349"/>
                  </a:cubicBezTo>
                  <a:cubicBezTo>
                    <a:pt x="576" y="346"/>
                    <a:pt x="581" y="334"/>
                    <a:pt x="576" y="333"/>
                  </a:cubicBezTo>
                  <a:cubicBezTo>
                    <a:pt x="572" y="334"/>
                    <a:pt x="571" y="342"/>
                    <a:pt x="568" y="346"/>
                  </a:cubicBezTo>
                  <a:cubicBezTo>
                    <a:pt x="565" y="348"/>
                    <a:pt x="558" y="352"/>
                    <a:pt x="555" y="354"/>
                  </a:cubicBezTo>
                  <a:cubicBezTo>
                    <a:pt x="537" y="363"/>
                    <a:pt x="557" y="342"/>
                    <a:pt x="559" y="338"/>
                  </a:cubicBezTo>
                  <a:cubicBezTo>
                    <a:pt x="560" y="336"/>
                    <a:pt x="563" y="331"/>
                    <a:pt x="557" y="332"/>
                  </a:cubicBezTo>
                  <a:cubicBezTo>
                    <a:pt x="557" y="332"/>
                    <a:pt x="551" y="338"/>
                    <a:pt x="550" y="339"/>
                  </a:cubicBezTo>
                  <a:cubicBezTo>
                    <a:pt x="548" y="341"/>
                    <a:pt x="543" y="347"/>
                    <a:pt x="541" y="348"/>
                  </a:cubicBezTo>
                  <a:cubicBezTo>
                    <a:pt x="538" y="350"/>
                    <a:pt x="527" y="355"/>
                    <a:pt x="533" y="344"/>
                  </a:cubicBezTo>
                  <a:cubicBezTo>
                    <a:pt x="534" y="343"/>
                    <a:pt x="540" y="334"/>
                    <a:pt x="535" y="334"/>
                  </a:cubicBezTo>
                  <a:cubicBezTo>
                    <a:pt x="535" y="334"/>
                    <a:pt x="531" y="338"/>
                    <a:pt x="530" y="338"/>
                  </a:cubicBezTo>
                  <a:cubicBezTo>
                    <a:pt x="529" y="339"/>
                    <a:pt x="525" y="343"/>
                    <a:pt x="524" y="344"/>
                  </a:cubicBezTo>
                  <a:cubicBezTo>
                    <a:pt x="521" y="347"/>
                    <a:pt x="508" y="355"/>
                    <a:pt x="505" y="355"/>
                  </a:cubicBezTo>
                  <a:cubicBezTo>
                    <a:pt x="504" y="355"/>
                    <a:pt x="507" y="349"/>
                    <a:pt x="507" y="349"/>
                  </a:cubicBezTo>
                  <a:cubicBezTo>
                    <a:pt x="511" y="339"/>
                    <a:pt x="514" y="327"/>
                    <a:pt x="520" y="319"/>
                  </a:cubicBezTo>
                  <a:cubicBezTo>
                    <a:pt x="529" y="309"/>
                    <a:pt x="532" y="311"/>
                    <a:pt x="546" y="311"/>
                  </a:cubicBezTo>
                  <a:cubicBezTo>
                    <a:pt x="555" y="311"/>
                    <a:pt x="563" y="311"/>
                    <a:pt x="571" y="311"/>
                  </a:cubicBezTo>
                  <a:cubicBezTo>
                    <a:pt x="577" y="311"/>
                    <a:pt x="586" y="305"/>
                    <a:pt x="588" y="296"/>
                  </a:cubicBezTo>
                  <a:cubicBezTo>
                    <a:pt x="590" y="292"/>
                    <a:pt x="589" y="287"/>
                    <a:pt x="590" y="282"/>
                  </a:cubicBezTo>
                  <a:cubicBezTo>
                    <a:pt x="590" y="276"/>
                    <a:pt x="588" y="275"/>
                    <a:pt x="587" y="274"/>
                  </a:cubicBezTo>
                  <a:cubicBezTo>
                    <a:pt x="580" y="270"/>
                    <a:pt x="585" y="252"/>
                    <a:pt x="579" y="243"/>
                  </a:cubicBezTo>
                  <a:cubicBezTo>
                    <a:pt x="578" y="241"/>
                    <a:pt x="574" y="236"/>
                    <a:pt x="569" y="233"/>
                  </a:cubicBezTo>
                  <a:cubicBezTo>
                    <a:pt x="565" y="230"/>
                    <a:pt x="559" y="229"/>
                    <a:pt x="555" y="228"/>
                  </a:cubicBezTo>
                  <a:cubicBezTo>
                    <a:pt x="548" y="226"/>
                    <a:pt x="540" y="228"/>
                    <a:pt x="532" y="231"/>
                  </a:cubicBezTo>
                  <a:cubicBezTo>
                    <a:pt x="514" y="239"/>
                    <a:pt x="496" y="241"/>
                    <a:pt x="489" y="240"/>
                  </a:cubicBezTo>
                  <a:cubicBezTo>
                    <a:pt x="480" y="239"/>
                    <a:pt x="477" y="233"/>
                    <a:pt x="474" y="223"/>
                  </a:cubicBezTo>
                  <a:cubicBezTo>
                    <a:pt x="472" y="215"/>
                    <a:pt x="479" y="214"/>
                    <a:pt x="484" y="208"/>
                  </a:cubicBezTo>
                  <a:cubicBezTo>
                    <a:pt x="488" y="203"/>
                    <a:pt x="478" y="206"/>
                    <a:pt x="474" y="208"/>
                  </a:cubicBezTo>
                  <a:cubicBezTo>
                    <a:pt x="471" y="209"/>
                    <a:pt x="470" y="209"/>
                    <a:pt x="468" y="207"/>
                  </a:cubicBezTo>
                  <a:cubicBezTo>
                    <a:pt x="462" y="203"/>
                    <a:pt x="472" y="198"/>
                    <a:pt x="477" y="193"/>
                  </a:cubicBezTo>
                  <a:cubicBezTo>
                    <a:pt x="479" y="191"/>
                    <a:pt x="487" y="186"/>
                    <a:pt x="496" y="182"/>
                  </a:cubicBezTo>
                  <a:cubicBezTo>
                    <a:pt x="503" y="179"/>
                    <a:pt x="508" y="177"/>
                    <a:pt x="511" y="175"/>
                  </a:cubicBezTo>
                  <a:cubicBezTo>
                    <a:pt x="516" y="172"/>
                    <a:pt x="521" y="169"/>
                    <a:pt x="522" y="168"/>
                  </a:cubicBezTo>
                  <a:cubicBezTo>
                    <a:pt x="526" y="165"/>
                    <a:pt x="531" y="156"/>
                    <a:pt x="532" y="154"/>
                  </a:cubicBezTo>
                  <a:cubicBezTo>
                    <a:pt x="537" y="148"/>
                    <a:pt x="548" y="143"/>
                    <a:pt x="554" y="140"/>
                  </a:cubicBezTo>
                  <a:cubicBezTo>
                    <a:pt x="725" y="140"/>
                    <a:pt x="725" y="140"/>
                    <a:pt x="725" y="140"/>
                  </a:cubicBezTo>
                  <a:cubicBezTo>
                    <a:pt x="726" y="140"/>
                    <a:pt x="726" y="140"/>
                    <a:pt x="727" y="140"/>
                  </a:cubicBezTo>
                  <a:cubicBezTo>
                    <a:pt x="720" y="145"/>
                    <a:pt x="715" y="150"/>
                    <a:pt x="711" y="155"/>
                  </a:cubicBezTo>
                  <a:cubicBezTo>
                    <a:pt x="709" y="153"/>
                    <a:pt x="704" y="146"/>
                    <a:pt x="703" y="146"/>
                  </a:cubicBezTo>
                  <a:cubicBezTo>
                    <a:pt x="701" y="146"/>
                    <a:pt x="700" y="147"/>
                    <a:pt x="699" y="147"/>
                  </a:cubicBezTo>
                  <a:cubicBezTo>
                    <a:pt x="698" y="148"/>
                    <a:pt x="704" y="154"/>
                    <a:pt x="706" y="158"/>
                  </a:cubicBezTo>
                  <a:cubicBezTo>
                    <a:pt x="708" y="163"/>
                    <a:pt x="711" y="168"/>
                    <a:pt x="715" y="165"/>
                  </a:cubicBezTo>
                  <a:cubicBezTo>
                    <a:pt x="719" y="161"/>
                    <a:pt x="724" y="155"/>
                    <a:pt x="730" y="150"/>
                  </a:cubicBezTo>
                  <a:cubicBezTo>
                    <a:pt x="734" y="147"/>
                    <a:pt x="739" y="144"/>
                    <a:pt x="744" y="142"/>
                  </a:cubicBezTo>
                  <a:cubicBezTo>
                    <a:pt x="748" y="141"/>
                    <a:pt x="751" y="139"/>
                    <a:pt x="756" y="138"/>
                  </a:cubicBezTo>
                  <a:cubicBezTo>
                    <a:pt x="776" y="134"/>
                    <a:pt x="766" y="145"/>
                    <a:pt x="771" y="155"/>
                  </a:cubicBezTo>
                  <a:cubicBezTo>
                    <a:pt x="780" y="175"/>
                    <a:pt x="773" y="196"/>
                    <a:pt x="766" y="207"/>
                  </a:cubicBezTo>
                  <a:cubicBezTo>
                    <a:pt x="759" y="218"/>
                    <a:pt x="739" y="223"/>
                    <a:pt x="735" y="223"/>
                  </a:cubicBezTo>
                  <a:cubicBezTo>
                    <a:pt x="726" y="221"/>
                    <a:pt x="727" y="224"/>
                    <a:pt x="724" y="218"/>
                  </a:cubicBezTo>
                  <a:cubicBezTo>
                    <a:pt x="722" y="216"/>
                    <a:pt x="719" y="213"/>
                    <a:pt x="717" y="210"/>
                  </a:cubicBezTo>
                  <a:cubicBezTo>
                    <a:pt x="715" y="207"/>
                    <a:pt x="713" y="208"/>
                    <a:pt x="711" y="212"/>
                  </a:cubicBezTo>
                  <a:cubicBezTo>
                    <a:pt x="710" y="215"/>
                    <a:pt x="718" y="222"/>
                    <a:pt x="720" y="227"/>
                  </a:cubicBezTo>
                  <a:cubicBezTo>
                    <a:pt x="722" y="230"/>
                    <a:pt x="724" y="233"/>
                    <a:pt x="726" y="237"/>
                  </a:cubicBezTo>
                  <a:cubicBezTo>
                    <a:pt x="726" y="237"/>
                    <a:pt x="729" y="245"/>
                    <a:pt x="729" y="245"/>
                  </a:cubicBezTo>
                  <a:cubicBezTo>
                    <a:pt x="738" y="262"/>
                    <a:pt x="738" y="296"/>
                    <a:pt x="730" y="313"/>
                  </a:cubicBezTo>
                  <a:cubicBezTo>
                    <a:pt x="729" y="314"/>
                    <a:pt x="728" y="315"/>
                    <a:pt x="728" y="315"/>
                  </a:cubicBezTo>
                  <a:cubicBezTo>
                    <a:pt x="725" y="305"/>
                    <a:pt x="719" y="291"/>
                    <a:pt x="717" y="285"/>
                  </a:cubicBezTo>
                  <a:cubicBezTo>
                    <a:pt x="715" y="280"/>
                    <a:pt x="711" y="273"/>
                    <a:pt x="707" y="267"/>
                  </a:cubicBezTo>
                  <a:cubicBezTo>
                    <a:pt x="702" y="261"/>
                    <a:pt x="697" y="257"/>
                    <a:pt x="692" y="255"/>
                  </a:cubicBezTo>
                  <a:cubicBezTo>
                    <a:pt x="691" y="256"/>
                    <a:pt x="691" y="258"/>
                    <a:pt x="692" y="259"/>
                  </a:cubicBezTo>
                  <a:cubicBezTo>
                    <a:pt x="694" y="262"/>
                    <a:pt x="698" y="266"/>
                    <a:pt x="700" y="269"/>
                  </a:cubicBezTo>
                  <a:cubicBezTo>
                    <a:pt x="704" y="276"/>
                    <a:pt x="708" y="284"/>
                    <a:pt x="710" y="288"/>
                  </a:cubicBezTo>
                  <a:cubicBezTo>
                    <a:pt x="714" y="295"/>
                    <a:pt x="720" y="322"/>
                    <a:pt x="725" y="328"/>
                  </a:cubicBezTo>
                  <a:cubicBezTo>
                    <a:pt x="726" y="330"/>
                    <a:pt x="734" y="338"/>
                    <a:pt x="736" y="340"/>
                  </a:cubicBezTo>
                  <a:cubicBezTo>
                    <a:pt x="741" y="342"/>
                    <a:pt x="749" y="345"/>
                    <a:pt x="756" y="344"/>
                  </a:cubicBezTo>
                  <a:cubicBezTo>
                    <a:pt x="745" y="353"/>
                    <a:pt x="716" y="349"/>
                    <a:pt x="709" y="345"/>
                  </a:cubicBezTo>
                  <a:cubicBezTo>
                    <a:pt x="699" y="338"/>
                    <a:pt x="684" y="323"/>
                    <a:pt x="684" y="317"/>
                  </a:cubicBezTo>
                  <a:cubicBezTo>
                    <a:pt x="673" y="316"/>
                    <a:pt x="688" y="339"/>
                    <a:pt x="691" y="344"/>
                  </a:cubicBezTo>
                  <a:cubicBezTo>
                    <a:pt x="695" y="349"/>
                    <a:pt x="700" y="354"/>
                    <a:pt x="702" y="360"/>
                  </a:cubicBezTo>
                  <a:cubicBezTo>
                    <a:pt x="703" y="364"/>
                    <a:pt x="703" y="367"/>
                    <a:pt x="703" y="376"/>
                  </a:cubicBezTo>
                  <a:cubicBezTo>
                    <a:pt x="695" y="401"/>
                    <a:pt x="693" y="403"/>
                    <a:pt x="687" y="414"/>
                  </a:cubicBezTo>
                  <a:cubicBezTo>
                    <a:pt x="685" y="418"/>
                    <a:pt x="681" y="423"/>
                    <a:pt x="679" y="426"/>
                  </a:cubicBezTo>
                  <a:cubicBezTo>
                    <a:pt x="679" y="426"/>
                    <a:pt x="678" y="427"/>
                    <a:pt x="678" y="426"/>
                  </a:cubicBezTo>
                  <a:cubicBezTo>
                    <a:pt x="677" y="410"/>
                    <a:pt x="677" y="410"/>
                    <a:pt x="677" y="410"/>
                  </a:cubicBezTo>
                  <a:cubicBezTo>
                    <a:pt x="677" y="402"/>
                    <a:pt x="672" y="384"/>
                    <a:pt x="667" y="376"/>
                  </a:cubicBezTo>
                  <a:cubicBezTo>
                    <a:pt x="665" y="371"/>
                    <a:pt x="660" y="367"/>
                    <a:pt x="657" y="362"/>
                  </a:cubicBezTo>
                  <a:cubicBezTo>
                    <a:pt x="655" y="359"/>
                    <a:pt x="645" y="354"/>
                    <a:pt x="645" y="352"/>
                  </a:cubicBezTo>
                  <a:cubicBezTo>
                    <a:pt x="640" y="353"/>
                    <a:pt x="649" y="364"/>
                    <a:pt x="655" y="375"/>
                  </a:cubicBezTo>
                  <a:cubicBezTo>
                    <a:pt x="657" y="379"/>
                    <a:pt x="660" y="382"/>
                    <a:pt x="662" y="390"/>
                  </a:cubicBezTo>
                  <a:cubicBezTo>
                    <a:pt x="664" y="395"/>
                    <a:pt x="667" y="401"/>
                    <a:pt x="668" y="414"/>
                  </a:cubicBezTo>
                  <a:cubicBezTo>
                    <a:pt x="669" y="416"/>
                    <a:pt x="669" y="422"/>
                    <a:pt x="669" y="425"/>
                  </a:cubicBezTo>
                  <a:cubicBezTo>
                    <a:pt x="668" y="437"/>
                    <a:pt x="665" y="442"/>
                    <a:pt x="659" y="453"/>
                  </a:cubicBezTo>
                  <a:cubicBezTo>
                    <a:pt x="654" y="462"/>
                    <a:pt x="651" y="469"/>
                    <a:pt x="644" y="481"/>
                  </a:cubicBezTo>
                  <a:cubicBezTo>
                    <a:pt x="642" y="481"/>
                    <a:pt x="638" y="466"/>
                    <a:pt x="637" y="464"/>
                  </a:cubicBezTo>
                  <a:cubicBezTo>
                    <a:pt x="633" y="453"/>
                    <a:pt x="629" y="441"/>
                    <a:pt x="621" y="434"/>
                  </a:cubicBezTo>
                  <a:cubicBezTo>
                    <a:pt x="617" y="430"/>
                    <a:pt x="611" y="422"/>
                    <a:pt x="607" y="416"/>
                  </a:cubicBezTo>
                  <a:cubicBezTo>
                    <a:pt x="606" y="414"/>
                    <a:pt x="603" y="411"/>
                    <a:pt x="602" y="409"/>
                  </a:cubicBezTo>
                  <a:cubicBezTo>
                    <a:pt x="602" y="407"/>
                    <a:pt x="602" y="405"/>
                    <a:pt x="601" y="403"/>
                  </a:cubicBezTo>
                  <a:cubicBezTo>
                    <a:pt x="588" y="407"/>
                    <a:pt x="617" y="446"/>
                    <a:pt x="622" y="453"/>
                  </a:cubicBezTo>
                  <a:cubicBezTo>
                    <a:pt x="623" y="455"/>
                    <a:pt x="627" y="462"/>
                    <a:pt x="629" y="471"/>
                  </a:cubicBezTo>
                  <a:cubicBezTo>
                    <a:pt x="635" y="491"/>
                    <a:pt x="635" y="493"/>
                    <a:pt x="648" y="518"/>
                  </a:cubicBezTo>
                  <a:cubicBezTo>
                    <a:pt x="649" y="521"/>
                    <a:pt x="654" y="526"/>
                    <a:pt x="664" y="529"/>
                  </a:cubicBezTo>
                  <a:cubicBezTo>
                    <a:pt x="670" y="532"/>
                    <a:pt x="675" y="531"/>
                    <a:pt x="665" y="539"/>
                  </a:cubicBezTo>
                  <a:cubicBezTo>
                    <a:pt x="658" y="544"/>
                    <a:pt x="641" y="547"/>
                    <a:pt x="634" y="545"/>
                  </a:cubicBezTo>
                  <a:cubicBezTo>
                    <a:pt x="629" y="544"/>
                    <a:pt x="618" y="545"/>
                    <a:pt x="608" y="537"/>
                  </a:cubicBezTo>
                  <a:cubicBezTo>
                    <a:pt x="594" y="528"/>
                    <a:pt x="586" y="511"/>
                    <a:pt x="576" y="499"/>
                  </a:cubicBezTo>
                  <a:cubicBezTo>
                    <a:pt x="570" y="492"/>
                    <a:pt x="555" y="473"/>
                    <a:pt x="546" y="473"/>
                  </a:cubicBezTo>
                  <a:cubicBezTo>
                    <a:pt x="538" y="473"/>
                    <a:pt x="557" y="489"/>
                    <a:pt x="559" y="491"/>
                  </a:cubicBezTo>
                  <a:cubicBezTo>
                    <a:pt x="572" y="505"/>
                    <a:pt x="584" y="541"/>
                    <a:pt x="609" y="548"/>
                  </a:cubicBezTo>
                  <a:cubicBezTo>
                    <a:pt x="612" y="549"/>
                    <a:pt x="613" y="549"/>
                    <a:pt x="615" y="550"/>
                  </a:cubicBezTo>
                  <a:cubicBezTo>
                    <a:pt x="617" y="551"/>
                    <a:pt x="615" y="554"/>
                    <a:pt x="613" y="559"/>
                  </a:cubicBezTo>
                  <a:cubicBezTo>
                    <a:pt x="609" y="570"/>
                    <a:pt x="609" y="577"/>
                    <a:pt x="598" y="596"/>
                  </a:cubicBezTo>
                  <a:cubicBezTo>
                    <a:pt x="595" y="601"/>
                    <a:pt x="589" y="607"/>
                    <a:pt x="585" y="611"/>
                  </a:cubicBezTo>
                  <a:cubicBezTo>
                    <a:pt x="577" y="617"/>
                    <a:pt x="568" y="626"/>
                    <a:pt x="559" y="631"/>
                  </a:cubicBezTo>
                  <a:cubicBezTo>
                    <a:pt x="556" y="632"/>
                    <a:pt x="551" y="633"/>
                    <a:pt x="548" y="633"/>
                  </a:cubicBezTo>
                  <a:cubicBezTo>
                    <a:pt x="542" y="634"/>
                    <a:pt x="547" y="632"/>
                    <a:pt x="549" y="626"/>
                  </a:cubicBezTo>
                  <a:cubicBezTo>
                    <a:pt x="557" y="602"/>
                    <a:pt x="554" y="609"/>
                    <a:pt x="558" y="599"/>
                  </a:cubicBezTo>
                  <a:cubicBezTo>
                    <a:pt x="560" y="595"/>
                    <a:pt x="574" y="569"/>
                    <a:pt x="568" y="566"/>
                  </a:cubicBezTo>
                  <a:cubicBezTo>
                    <a:pt x="549" y="583"/>
                    <a:pt x="548" y="610"/>
                    <a:pt x="537" y="624"/>
                  </a:cubicBezTo>
                  <a:cubicBezTo>
                    <a:pt x="531" y="631"/>
                    <a:pt x="505" y="656"/>
                    <a:pt x="498" y="658"/>
                  </a:cubicBezTo>
                  <a:cubicBezTo>
                    <a:pt x="489" y="661"/>
                    <a:pt x="493" y="657"/>
                    <a:pt x="497" y="648"/>
                  </a:cubicBezTo>
                  <a:cubicBezTo>
                    <a:pt x="503" y="634"/>
                    <a:pt x="505" y="604"/>
                    <a:pt x="507" y="586"/>
                  </a:cubicBezTo>
                  <a:cubicBezTo>
                    <a:pt x="512" y="546"/>
                    <a:pt x="534" y="539"/>
                    <a:pt x="534" y="521"/>
                  </a:cubicBezTo>
                  <a:cubicBezTo>
                    <a:pt x="527" y="517"/>
                    <a:pt x="502" y="558"/>
                    <a:pt x="495" y="564"/>
                  </a:cubicBezTo>
                  <a:cubicBezTo>
                    <a:pt x="493" y="565"/>
                    <a:pt x="480" y="576"/>
                    <a:pt x="469" y="581"/>
                  </a:cubicBezTo>
                  <a:cubicBezTo>
                    <a:pt x="465" y="582"/>
                    <a:pt x="444" y="588"/>
                    <a:pt x="436" y="588"/>
                  </a:cubicBezTo>
                  <a:cubicBezTo>
                    <a:pt x="432" y="588"/>
                    <a:pt x="405" y="586"/>
                    <a:pt x="412" y="585"/>
                  </a:cubicBezTo>
                  <a:cubicBezTo>
                    <a:pt x="428" y="578"/>
                    <a:pt x="439" y="568"/>
                    <a:pt x="451" y="556"/>
                  </a:cubicBezTo>
                  <a:cubicBezTo>
                    <a:pt x="459" y="547"/>
                    <a:pt x="469" y="538"/>
                    <a:pt x="479" y="530"/>
                  </a:cubicBezTo>
                  <a:cubicBezTo>
                    <a:pt x="480" y="529"/>
                    <a:pt x="481" y="528"/>
                    <a:pt x="481" y="527"/>
                  </a:cubicBezTo>
                  <a:cubicBezTo>
                    <a:pt x="482" y="526"/>
                    <a:pt x="482" y="521"/>
                    <a:pt x="481" y="521"/>
                  </a:cubicBezTo>
                  <a:cubicBezTo>
                    <a:pt x="467" y="529"/>
                    <a:pt x="450" y="543"/>
                    <a:pt x="434" y="557"/>
                  </a:cubicBezTo>
                  <a:cubicBezTo>
                    <a:pt x="425" y="564"/>
                    <a:pt x="417" y="571"/>
                    <a:pt x="401" y="577"/>
                  </a:cubicBezTo>
                  <a:cubicBezTo>
                    <a:pt x="391" y="580"/>
                    <a:pt x="383" y="585"/>
                    <a:pt x="374" y="586"/>
                  </a:cubicBezTo>
                  <a:cubicBezTo>
                    <a:pt x="368" y="586"/>
                    <a:pt x="376" y="580"/>
                    <a:pt x="378" y="578"/>
                  </a:cubicBezTo>
                  <a:cubicBezTo>
                    <a:pt x="382" y="574"/>
                    <a:pt x="386" y="568"/>
                    <a:pt x="390" y="561"/>
                  </a:cubicBezTo>
                  <a:cubicBezTo>
                    <a:pt x="392" y="558"/>
                    <a:pt x="394" y="555"/>
                    <a:pt x="396" y="551"/>
                  </a:cubicBezTo>
                  <a:cubicBezTo>
                    <a:pt x="398" y="548"/>
                    <a:pt x="400" y="545"/>
                    <a:pt x="402" y="542"/>
                  </a:cubicBezTo>
                  <a:cubicBezTo>
                    <a:pt x="410" y="530"/>
                    <a:pt x="420" y="513"/>
                    <a:pt x="432" y="498"/>
                  </a:cubicBezTo>
                  <a:cubicBezTo>
                    <a:pt x="440" y="488"/>
                    <a:pt x="452" y="475"/>
                    <a:pt x="462" y="469"/>
                  </a:cubicBezTo>
                  <a:cubicBezTo>
                    <a:pt x="480" y="470"/>
                    <a:pt x="490" y="465"/>
                    <a:pt x="499" y="460"/>
                  </a:cubicBezTo>
                  <a:cubicBezTo>
                    <a:pt x="502" y="459"/>
                    <a:pt x="522" y="441"/>
                    <a:pt x="519" y="441"/>
                  </a:cubicBezTo>
                  <a:cubicBezTo>
                    <a:pt x="506" y="442"/>
                    <a:pt x="494" y="455"/>
                    <a:pt x="482" y="457"/>
                  </a:cubicBezTo>
                  <a:cubicBezTo>
                    <a:pt x="476" y="459"/>
                    <a:pt x="465" y="460"/>
                    <a:pt x="459" y="458"/>
                  </a:cubicBezTo>
                  <a:cubicBezTo>
                    <a:pt x="455" y="457"/>
                    <a:pt x="452" y="454"/>
                    <a:pt x="448" y="450"/>
                  </a:cubicBezTo>
                  <a:cubicBezTo>
                    <a:pt x="439" y="440"/>
                    <a:pt x="444" y="417"/>
                    <a:pt x="450" y="407"/>
                  </a:cubicBezTo>
                  <a:cubicBezTo>
                    <a:pt x="453" y="403"/>
                    <a:pt x="463" y="392"/>
                    <a:pt x="464" y="393"/>
                  </a:cubicBezTo>
                  <a:close/>
                  <a:moveTo>
                    <a:pt x="262" y="107"/>
                  </a:moveTo>
                  <a:cubicBezTo>
                    <a:pt x="266" y="104"/>
                    <a:pt x="271" y="100"/>
                    <a:pt x="274" y="95"/>
                  </a:cubicBezTo>
                  <a:cubicBezTo>
                    <a:pt x="275" y="93"/>
                    <a:pt x="276" y="92"/>
                    <a:pt x="277" y="90"/>
                  </a:cubicBezTo>
                  <a:cubicBezTo>
                    <a:pt x="277" y="90"/>
                    <a:pt x="277" y="89"/>
                    <a:pt x="278" y="89"/>
                  </a:cubicBezTo>
                  <a:cubicBezTo>
                    <a:pt x="281" y="98"/>
                    <a:pt x="278" y="116"/>
                    <a:pt x="271" y="127"/>
                  </a:cubicBezTo>
                  <a:cubicBezTo>
                    <a:pt x="267" y="135"/>
                    <a:pt x="262" y="137"/>
                    <a:pt x="257" y="134"/>
                  </a:cubicBezTo>
                  <a:cubicBezTo>
                    <a:pt x="253" y="132"/>
                    <a:pt x="250" y="129"/>
                    <a:pt x="250" y="125"/>
                  </a:cubicBezTo>
                  <a:cubicBezTo>
                    <a:pt x="249" y="121"/>
                    <a:pt x="251" y="117"/>
                    <a:pt x="255" y="113"/>
                  </a:cubicBezTo>
                  <a:cubicBezTo>
                    <a:pt x="257" y="111"/>
                    <a:pt x="259" y="109"/>
                    <a:pt x="262" y="107"/>
                  </a:cubicBezTo>
                  <a:close/>
                  <a:moveTo>
                    <a:pt x="132" y="61"/>
                  </a:moveTo>
                  <a:cubicBezTo>
                    <a:pt x="133" y="61"/>
                    <a:pt x="133" y="61"/>
                    <a:pt x="133" y="61"/>
                  </a:cubicBezTo>
                  <a:cubicBezTo>
                    <a:pt x="141" y="62"/>
                    <a:pt x="153" y="68"/>
                    <a:pt x="159" y="74"/>
                  </a:cubicBezTo>
                  <a:cubicBezTo>
                    <a:pt x="167" y="82"/>
                    <a:pt x="171" y="90"/>
                    <a:pt x="169" y="95"/>
                  </a:cubicBezTo>
                  <a:cubicBezTo>
                    <a:pt x="169" y="99"/>
                    <a:pt x="165" y="102"/>
                    <a:pt x="159" y="104"/>
                  </a:cubicBezTo>
                  <a:cubicBezTo>
                    <a:pt x="156" y="106"/>
                    <a:pt x="152" y="105"/>
                    <a:pt x="148" y="103"/>
                  </a:cubicBezTo>
                  <a:cubicBezTo>
                    <a:pt x="145" y="100"/>
                    <a:pt x="142" y="97"/>
                    <a:pt x="142" y="94"/>
                  </a:cubicBezTo>
                  <a:cubicBezTo>
                    <a:pt x="141" y="81"/>
                    <a:pt x="134" y="69"/>
                    <a:pt x="129" y="61"/>
                  </a:cubicBezTo>
                  <a:cubicBezTo>
                    <a:pt x="130" y="61"/>
                    <a:pt x="131" y="61"/>
                    <a:pt x="132" y="61"/>
                  </a:cubicBezTo>
                  <a:close/>
                  <a:moveTo>
                    <a:pt x="63" y="184"/>
                  </a:moveTo>
                  <a:cubicBezTo>
                    <a:pt x="66" y="181"/>
                    <a:pt x="70" y="178"/>
                    <a:pt x="72" y="177"/>
                  </a:cubicBezTo>
                  <a:cubicBezTo>
                    <a:pt x="83" y="171"/>
                    <a:pt x="91" y="171"/>
                    <a:pt x="99" y="175"/>
                  </a:cubicBezTo>
                  <a:cubicBezTo>
                    <a:pt x="107" y="178"/>
                    <a:pt x="109" y="181"/>
                    <a:pt x="109" y="189"/>
                  </a:cubicBezTo>
                  <a:cubicBezTo>
                    <a:pt x="108" y="194"/>
                    <a:pt x="106" y="197"/>
                    <a:pt x="100" y="199"/>
                  </a:cubicBezTo>
                  <a:cubicBezTo>
                    <a:pt x="92" y="202"/>
                    <a:pt x="89" y="200"/>
                    <a:pt x="82" y="196"/>
                  </a:cubicBezTo>
                  <a:cubicBezTo>
                    <a:pt x="79" y="195"/>
                    <a:pt x="79" y="195"/>
                    <a:pt x="79" y="195"/>
                  </a:cubicBezTo>
                  <a:cubicBezTo>
                    <a:pt x="78" y="194"/>
                    <a:pt x="75" y="192"/>
                    <a:pt x="63" y="184"/>
                  </a:cubicBezTo>
                  <a:close/>
                  <a:moveTo>
                    <a:pt x="154" y="340"/>
                  </a:moveTo>
                  <a:cubicBezTo>
                    <a:pt x="147" y="339"/>
                    <a:pt x="140" y="336"/>
                    <a:pt x="135" y="334"/>
                  </a:cubicBezTo>
                  <a:cubicBezTo>
                    <a:pt x="136" y="333"/>
                    <a:pt x="138" y="333"/>
                    <a:pt x="139" y="332"/>
                  </a:cubicBezTo>
                  <a:cubicBezTo>
                    <a:pt x="146" y="329"/>
                    <a:pt x="152" y="323"/>
                    <a:pt x="155" y="318"/>
                  </a:cubicBezTo>
                  <a:cubicBezTo>
                    <a:pt x="156" y="317"/>
                    <a:pt x="158" y="316"/>
                    <a:pt x="161" y="315"/>
                  </a:cubicBezTo>
                  <a:cubicBezTo>
                    <a:pt x="163" y="314"/>
                    <a:pt x="167" y="314"/>
                    <a:pt x="169" y="314"/>
                  </a:cubicBezTo>
                  <a:cubicBezTo>
                    <a:pt x="173" y="315"/>
                    <a:pt x="175" y="316"/>
                    <a:pt x="176" y="317"/>
                  </a:cubicBezTo>
                  <a:cubicBezTo>
                    <a:pt x="178" y="320"/>
                    <a:pt x="178" y="321"/>
                    <a:pt x="178" y="323"/>
                  </a:cubicBezTo>
                  <a:cubicBezTo>
                    <a:pt x="178" y="330"/>
                    <a:pt x="176" y="334"/>
                    <a:pt x="172" y="337"/>
                  </a:cubicBezTo>
                  <a:cubicBezTo>
                    <a:pt x="168" y="340"/>
                    <a:pt x="162" y="341"/>
                    <a:pt x="154" y="340"/>
                  </a:cubicBezTo>
                  <a:close/>
                  <a:moveTo>
                    <a:pt x="344" y="545"/>
                  </a:moveTo>
                  <a:cubicBezTo>
                    <a:pt x="355" y="528"/>
                    <a:pt x="362" y="525"/>
                    <a:pt x="376" y="518"/>
                  </a:cubicBezTo>
                  <a:cubicBezTo>
                    <a:pt x="369" y="513"/>
                    <a:pt x="354" y="519"/>
                    <a:pt x="346" y="521"/>
                  </a:cubicBezTo>
                  <a:cubicBezTo>
                    <a:pt x="325" y="527"/>
                    <a:pt x="310" y="529"/>
                    <a:pt x="303" y="537"/>
                  </a:cubicBezTo>
                  <a:cubicBezTo>
                    <a:pt x="302" y="525"/>
                    <a:pt x="303" y="516"/>
                    <a:pt x="307" y="506"/>
                  </a:cubicBezTo>
                  <a:cubicBezTo>
                    <a:pt x="312" y="492"/>
                    <a:pt x="320" y="491"/>
                    <a:pt x="338" y="489"/>
                  </a:cubicBezTo>
                  <a:cubicBezTo>
                    <a:pt x="339" y="482"/>
                    <a:pt x="319" y="488"/>
                    <a:pt x="306" y="488"/>
                  </a:cubicBezTo>
                  <a:cubicBezTo>
                    <a:pt x="299" y="488"/>
                    <a:pt x="295" y="488"/>
                    <a:pt x="289" y="486"/>
                  </a:cubicBezTo>
                  <a:cubicBezTo>
                    <a:pt x="286" y="485"/>
                    <a:pt x="284" y="483"/>
                    <a:pt x="282" y="481"/>
                  </a:cubicBezTo>
                  <a:cubicBezTo>
                    <a:pt x="281" y="480"/>
                    <a:pt x="278" y="476"/>
                    <a:pt x="277" y="475"/>
                  </a:cubicBezTo>
                  <a:cubicBezTo>
                    <a:pt x="285" y="475"/>
                    <a:pt x="308" y="471"/>
                    <a:pt x="317" y="462"/>
                  </a:cubicBezTo>
                  <a:cubicBezTo>
                    <a:pt x="316" y="458"/>
                    <a:pt x="305" y="463"/>
                    <a:pt x="293" y="464"/>
                  </a:cubicBezTo>
                  <a:cubicBezTo>
                    <a:pt x="275" y="465"/>
                    <a:pt x="261" y="466"/>
                    <a:pt x="259" y="457"/>
                  </a:cubicBezTo>
                  <a:cubicBezTo>
                    <a:pt x="263" y="456"/>
                    <a:pt x="267" y="455"/>
                    <a:pt x="271" y="453"/>
                  </a:cubicBezTo>
                  <a:cubicBezTo>
                    <a:pt x="273" y="452"/>
                    <a:pt x="276" y="450"/>
                    <a:pt x="279" y="449"/>
                  </a:cubicBezTo>
                  <a:cubicBezTo>
                    <a:pt x="281" y="447"/>
                    <a:pt x="281" y="448"/>
                    <a:pt x="287" y="442"/>
                  </a:cubicBezTo>
                  <a:cubicBezTo>
                    <a:pt x="291" y="439"/>
                    <a:pt x="294" y="436"/>
                    <a:pt x="299" y="436"/>
                  </a:cubicBezTo>
                  <a:cubicBezTo>
                    <a:pt x="299" y="430"/>
                    <a:pt x="287" y="434"/>
                    <a:pt x="283" y="436"/>
                  </a:cubicBezTo>
                  <a:cubicBezTo>
                    <a:pt x="277" y="440"/>
                    <a:pt x="265" y="446"/>
                    <a:pt x="258" y="447"/>
                  </a:cubicBezTo>
                  <a:cubicBezTo>
                    <a:pt x="254" y="448"/>
                    <a:pt x="249" y="448"/>
                    <a:pt x="244" y="448"/>
                  </a:cubicBezTo>
                  <a:cubicBezTo>
                    <a:pt x="242" y="448"/>
                    <a:pt x="239" y="448"/>
                    <a:pt x="237" y="449"/>
                  </a:cubicBezTo>
                  <a:cubicBezTo>
                    <a:pt x="235" y="450"/>
                    <a:pt x="232" y="451"/>
                    <a:pt x="230" y="454"/>
                  </a:cubicBezTo>
                  <a:cubicBezTo>
                    <a:pt x="232" y="440"/>
                    <a:pt x="237" y="427"/>
                    <a:pt x="252" y="418"/>
                  </a:cubicBezTo>
                  <a:cubicBezTo>
                    <a:pt x="259" y="415"/>
                    <a:pt x="258" y="416"/>
                    <a:pt x="264" y="414"/>
                  </a:cubicBezTo>
                  <a:cubicBezTo>
                    <a:pt x="270" y="412"/>
                    <a:pt x="276" y="410"/>
                    <a:pt x="277" y="404"/>
                  </a:cubicBezTo>
                  <a:cubicBezTo>
                    <a:pt x="272" y="402"/>
                    <a:pt x="266" y="409"/>
                    <a:pt x="259" y="409"/>
                  </a:cubicBezTo>
                  <a:cubicBezTo>
                    <a:pt x="253" y="409"/>
                    <a:pt x="245" y="410"/>
                    <a:pt x="240" y="407"/>
                  </a:cubicBezTo>
                  <a:cubicBezTo>
                    <a:pt x="233" y="405"/>
                    <a:pt x="230" y="403"/>
                    <a:pt x="225" y="398"/>
                  </a:cubicBezTo>
                  <a:cubicBezTo>
                    <a:pt x="223" y="395"/>
                    <a:pt x="221" y="394"/>
                    <a:pt x="220" y="390"/>
                  </a:cubicBezTo>
                  <a:cubicBezTo>
                    <a:pt x="220" y="390"/>
                    <a:pt x="231" y="393"/>
                    <a:pt x="237" y="386"/>
                  </a:cubicBezTo>
                  <a:cubicBezTo>
                    <a:pt x="241" y="382"/>
                    <a:pt x="244" y="376"/>
                    <a:pt x="244" y="371"/>
                  </a:cubicBezTo>
                  <a:cubicBezTo>
                    <a:pt x="246" y="353"/>
                    <a:pt x="239" y="350"/>
                    <a:pt x="229" y="338"/>
                  </a:cubicBezTo>
                  <a:cubicBezTo>
                    <a:pt x="223" y="331"/>
                    <a:pt x="219" y="324"/>
                    <a:pt x="215" y="319"/>
                  </a:cubicBezTo>
                  <a:cubicBezTo>
                    <a:pt x="212" y="316"/>
                    <a:pt x="209" y="321"/>
                    <a:pt x="210" y="326"/>
                  </a:cubicBezTo>
                  <a:cubicBezTo>
                    <a:pt x="210" y="326"/>
                    <a:pt x="211" y="327"/>
                    <a:pt x="211" y="327"/>
                  </a:cubicBezTo>
                  <a:cubicBezTo>
                    <a:pt x="207" y="335"/>
                    <a:pt x="199" y="344"/>
                    <a:pt x="190" y="348"/>
                  </a:cubicBezTo>
                  <a:cubicBezTo>
                    <a:pt x="186" y="350"/>
                    <a:pt x="181" y="348"/>
                    <a:pt x="177" y="344"/>
                  </a:cubicBezTo>
                  <a:cubicBezTo>
                    <a:pt x="177" y="344"/>
                    <a:pt x="177" y="344"/>
                    <a:pt x="178" y="344"/>
                  </a:cubicBezTo>
                  <a:cubicBezTo>
                    <a:pt x="183" y="340"/>
                    <a:pt x="186" y="333"/>
                    <a:pt x="187" y="323"/>
                  </a:cubicBezTo>
                  <a:cubicBezTo>
                    <a:pt x="187" y="318"/>
                    <a:pt x="185" y="315"/>
                    <a:pt x="183" y="312"/>
                  </a:cubicBezTo>
                  <a:cubicBezTo>
                    <a:pt x="180" y="308"/>
                    <a:pt x="175" y="307"/>
                    <a:pt x="171" y="306"/>
                  </a:cubicBezTo>
                  <a:cubicBezTo>
                    <a:pt x="167" y="305"/>
                    <a:pt x="162" y="305"/>
                    <a:pt x="158" y="306"/>
                  </a:cubicBezTo>
                  <a:cubicBezTo>
                    <a:pt x="158" y="307"/>
                    <a:pt x="157" y="307"/>
                    <a:pt x="157" y="307"/>
                  </a:cubicBezTo>
                  <a:cubicBezTo>
                    <a:pt x="156" y="298"/>
                    <a:pt x="157" y="295"/>
                    <a:pt x="157" y="293"/>
                  </a:cubicBezTo>
                  <a:cubicBezTo>
                    <a:pt x="159" y="288"/>
                    <a:pt x="161" y="286"/>
                    <a:pt x="167" y="280"/>
                  </a:cubicBezTo>
                  <a:cubicBezTo>
                    <a:pt x="171" y="276"/>
                    <a:pt x="171" y="276"/>
                    <a:pt x="176" y="274"/>
                  </a:cubicBezTo>
                  <a:cubicBezTo>
                    <a:pt x="181" y="272"/>
                    <a:pt x="188" y="275"/>
                    <a:pt x="188" y="268"/>
                  </a:cubicBezTo>
                  <a:cubicBezTo>
                    <a:pt x="183" y="267"/>
                    <a:pt x="180" y="265"/>
                    <a:pt x="176" y="266"/>
                  </a:cubicBezTo>
                  <a:cubicBezTo>
                    <a:pt x="167" y="260"/>
                    <a:pt x="153" y="250"/>
                    <a:pt x="149" y="238"/>
                  </a:cubicBezTo>
                  <a:cubicBezTo>
                    <a:pt x="151" y="235"/>
                    <a:pt x="151" y="232"/>
                    <a:pt x="149" y="230"/>
                  </a:cubicBezTo>
                  <a:cubicBezTo>
                    <a:pt x="140" y="227"/>
                    <a:pt x="146" y="241"/>
                    <a:pt x="131" y="243"/>
                  </a:cubicBezTo>
                  <a:cubicBezTo>
                    <a:pt x="112" y="246"/>
                    <a:pt x="96" y="240"/>
                    <a:pt x="88" y="222"/>
                  </a:cubicBezTo>
                  <a:cubicBezTo>
                    <a:pt x="87" y="220"/>
                    <a:pt x="85" y="213"/>
                    <a:pt x="86" y="208"/>
                  </a:cubicBezTo>
                  <a:cubicBezTo>
                    <a:pt x="88" y="209"/>
                    <a:pt x="91" y="209"/>
                    <a:pt x="93" y="209"/>
                  </a:cubicBezTo>
                  <a:cubicBezTo>
                    <a:pt x="96" y="209"/>
                    <a:pt x="100" y="209"/>
                    <a:pt x="103" y="207"/>
                  </a:cubicBezTo>
                  <a:cubicBezTo>
                    <a:pt x="109" y="205"/>
                    <a:pt x="117" y="201"/>
                    <a:pt x="117" y="189"/>
                  </a:cubicBezTo>
                  <a:cubicBezTo>
                    <a:pt x="118" y="177"/>
                    <a:pt x="113" y="172"/>
                    <a:pt x="103" y="167"/>
                  </a:cubicBezTo>
                  <a:cubicBezTo>
                    <a:pt x="101" y="166"/>
                    <a:pt x="99" y="166"/>
                    <a:pt x="97" y="165"/>
                  </a:cubicBezTo>
                  <a:cubicBezTo>
                    <a:pt x="104" y="156"/>
                    <a:pt x="128" y="150"/>
                    <a:pt x="140" y="160"/>
                  </a:cubicBezTo>
                  <a:cubicBezTo>
                    <a:pt x="143" y="162"/>
                    <a:pt x="145" y="164"/>
                    <a:pt x="148" y="167"/>
                  </a:cubicBezTo>
                  <a:cubicBezTo>
                    <a:pt x="148" y="169"/>
                    <a:pt x="149" y="171"/>
                    <a:pt x="151" y="174"/>
                  </a:cubicBezTo>
                  <a:cubicBezTo>
                    <a:pt x="152" y="176"/>
                    <a:pt x="153" y="187"/>
                    <a:pt x="157" y="187"/>
                  </a:cubicBezTo>
                  <a:cubicBezTo>
                    <a:pt x="162" y="188"/>
                    <a:pt x="161" y="184"/>
                    <a:pt x="160" y="180"/>
                  </a:cubicBezTo>
                  <a:cubicBezTo>
                    <a:pt x="166" y="186"/>
                    <a:pt x="171" y="192"/>
                    <a:pt x="177" y="197"/>
                  </a:cubicBezTo>
                  <a:cubicBezTo>
                    <a:pt x="181" y="200"/>
                    <a:pt x="202" y="213"/>
                    <a:pt x="209" y="217"/>
                  </a:cubicBezTo>
                  <a:cubicBezTo>
                    <a:pt x="214" y="219"/>
                    <a:pt x="220" y="223"/>
                    <a:pt x="224" y="224"/>
                  </a:cubicBezTo>
                  <a:cubicBezTo>
                    <a:pt x="228" y="225"/>
                    <a:pt x="230" y="226"/>
                    <a:pt x="229" y="219"/>
                  </a:cubicBezTo>
                  <a:cubicBezTo>
                    <a:pt x="228" y="218"/>
                    <a:pt x="222" y="213"/>
                    <a:pt x="214" y="208"/>
                  </a:cubicBezTo>
                  <a:cubicBezTo>
                    <a:pt x="207" y="204"/>
                    <a:pt x="198" y="199"/>
                    <a:pt x="193" y="195"/>
                  </a:cubicBezTo>
                  <a:cubicBezTo>
                    <a:pt x="166" y="173"/>
                    <a:pt x="169" y="173"/>
                    <a:pt x="160" y="162"/>
                  </a:cubicBezTo>
                  <a:cubicBezTo>
                    <a:pt x="160" y="161"/>
                    <a:pt x="160" y="160"/>
                    <a:pt x="161" y="160"/>
                  </a:cubicBezTo>
                  <a:cubicBezTo>
                    <a:pt x="162" y="159"/>
                    <a:pt x="163" y="158"/>
                    <a:pt x="164" y="157"/>
                  </a:cubicBezTo>
                  <a:cubicBezTo>
                    <a:pt x="165" y="157"/>
                    <a:pt x="167" y="155"/>
                    <a:pt x="167" y="154"/>
                  </a:cubicBezTo>
                  <a:cubicBezTo>
                    <a:pt x="166" y="153"/>
                    <a:pt x="165" y="152"/>
                    <a:pt x="163" y="152"/>
                  </a:cubicBezTo>
                  <a:cubicBezTo>
                    <a:pt x="161" y="151"/>
                    <a:pt x="160" y="152"/>
                    <a:pt x="159" y="153"/>
                  </a:cubicBezTo>
                  <a:cubicBezTo>
                    <a:pt x="157" y="154"/>
                    <a:pt x="156" y="156"/>
                    <a:pt x="155" y="157"/>
                  </a:cubicBezTo>
                  <a:cubicBezTo>
                    <a:pt x="145" y="148"/>
                    <a:pt x="133" y="144"/>
                    <a:pt x="121" y="145"/>
                  </a:cubicBezTo>
                  <a:cubicBezTo>
                    <a:pt x="120" y="141"/>
                    <a:pt x="119" y="134"/>
                    <a:pt x="119" y="132"/>
                  </a:cubicBezTo>
                  <a:cubicBezTo>
                    <a:pt x="119" y="128"/>
                    <a:pt x="119" y="122"/>
                    <a:pt x="119" y="118"/>
                  </a:cubicBezTo>
                  <a:cubicBezTo>
                    <a:pt x="121" y="109"/>
                    <a:pt x="128" y="102"/>
                    <a:pt x="134" y="98"/>
                  </a:cubicBezTo>
                  <a:cubicBezTo>
                    <a:pt x="136" y="102"/>
                    <a:pt x="138" y="107"/>
                    <a:pt x="143" y="110"/>
                  </a:cubicBezTo>
                  <a:cubicBezTo>
                    <a:pt x="147" y="113"/>
                    <a:pt x="152" y="114"/>
                    <a:pt x="156" y="114"/>
                  </a:cubicBezTo>
                  <a:cubicBezTo>
                    <a:pt x="158" y="114"/>
                    <a:pt x="160" y="113"/>
                    <a:pt x="163" y="113"/>
                  </a:cubicBezTo>
                  <a:cubicBezTo>
                    <a:pt x="171" y="109"/>
                    <a:pt x="177" y="104"/>
                    <a:pt x="178" y="97"/>
                  </a:cubicBezTo>
                  <a:cubicBezTo>
                    <a:pt x="179" y="93"/>
                    <a:pt x="178" y="88"/>
                    <a:pt x="176" y="84"/>
                  </a:cubicBezTo>
                  <a:cubicBezTo>
                    <a:pt x="198" y="87"/>
                    <a:pt x="204" y="102"/>
                    <a:pt x="207" y="119"/>
                  </a:cubicBezTo>
                  <a:cubicBezTo>
                    <a:pt x="205" y="121"/>
                    <a:pt x="202" y="124"/>
                    <a:pt x="202" y="126"/>
                  </a:cubicBezTo>
                  <a:cubicBezTo>
                    <a:pt x="201" y="127"/>
                    <a:pt x="195" y="131"/>
                    <a:pt x="197" y="132"/>
                  </a:cubicBezTo>
                  <a:cubicBezTo>
                    <a:pt x="200" y="137"/>
                    <a:pt x="206" y="130"/>
                    <a:pt x="207" y="129"/>
                  </a:cubicBezTo>
                  <a:cubicBezTo>
                    <a:pt x="207" y="128"/>
                    <a:pt x="208" y="127"/>
                    <a:pt x="208" y="127"/>
                  </a:cubicBezTo>
                  <a:cubicBezTo>
                    <a:pt x="209" y="130"/>
                    <a:pt x="209" y="134"/>
                    <a:pt x="209" y="137"/>
                  </a:cubicBezTo>
                  <a:cubicBezTo>
                    <a:pt x="210" y="144"/>
                    <a:pt x="217" y="159"/>
                    <a:pt x="224" y="171"/>
                  </a:cubicBezTo>
                  <a:cubicBezTo>
                    <a:pt x="233" y="184"/>
                    <a:pt x="240" y="196"/>
                    <a:pt x="246" y="196"/>
                  </a:cubicBezTo>
                  <a:cubicBezTo>
                    <a:pt x="250" y="196"/>
                    <a:pt x="250" y="194"/>
                    <a:pt x="249" y="191"/>
                  </a:cubicBezTo>
                  <a:cubicBezTo>
                    <a:pt x="248" y="188"/>
                    <a:pt x="246" y="185"/>
                    <a:pt x="245" y="184"/>
                  </a:cubicBezTo>
                  <a:cubicBezTo>
                    <a:pt x="239" y="177"/>
                    <a:pt x="233" y="167"/>
                    <a:pt x="228" y="155"/>
                  </a:cubicBezTo>
                  <a:cubicBezTo>
                    <a:pt x="231" y="155"/>
                    <a:pt x="233" y="155"/>
                    <a:pt x="234" y="153"/>
                  </a:cubicBezTo>
                  <a:cubicBezTo>
                    <a:pt x="236" y="149"/>
                    <a:pt x="231" y="150"/>
                    <a:pt x="228" y="150"/>
                  </a:cubicBezTo>
                  <a:cubicBezTo>
                    <a:pt x="227" y="149"/>
                    <a:pt x="226" y="149"/>
                    <a:pt x="225" y="148"/>
                  </a:cubicBezTo>
                  <a:cubicBezTo>
                    <a:pt x="221" y="138"/>
                    <a:pt x="218" y="129"/>
                    <a:pt x="218" y="121"/>
                  </a:cubicBezTo>
                  <a:cubicBezTo>
                    <a:pt x="217" y="119"/>
                    <a:pt x="217" y="118"/>
                    <a:pt x="217" y="116"/>
                  </a:cubicBezTo>
                  <a:cubicBezTo>
                    <a:pt x="225" y="107"/>
                    <a:pt x="234" y="101"/>
                    <a:pt x="245" y="113"/>
                  </a:cubicBezTo>
                  <a:cubicBezTo>
                    <a:pt x="242" y="117"/>
                    <a:pt x="240" y="121"/>
                    <a:pt x="241" y="126"/>
                  </a:cubicBezTo>
                  <a:cubicBezTo>
                    <a:pt x="242" y="130"/>
                    <a:pt x="244" y="137"/>
                    <a:pt x="253" y="142"/>
                  </a:cubicBezTo>
                  <a:cubicBezTo>
                    <a:pt x="256" y="143"/>
                    <a:pt x="258" y="144"/>
                    <a:pt x="261" y="144"/>
                  </a:cubicBezTo>
                  <a:cubicBezTo>
                    <a:pt x="265" y="144"/>
                    <a:pt x="269" y="142"/>
                    <a:pt x="273" y="139"/>
                  </a:cubicBezTo>
                  <a:cubicBezTo>
                    <a:pt x="282" y="139"/>
                    <a:pt x="284" y="156"/>
                    <a:pt x="281" y="166"/>
                  </a:cubicBezTo>
                  <a:cubicBezTo>
                    <a:pt x="280" y="169"/>
                    <a:pt x="279" y="171"/>
                    <a:pt x="278" y="173"/>
                  </a:cubicBezTo>
                  <a:cubicBezTo>
                    <a:pt x="277" y="173"/>
                    <a:pt x="277" y="174"/>
                    <a:pt x="277" y="174"/>
                  </a:cubicBezTo>
                  <a:cubicBezTo>
                    <a:pt x="272" y="177"/>
                    <a:pt x="262" y="176"/>
                    <a:pt x="266" y="180"/>
                  </a:cubicBezTo>
                  <a:cubicBezTo>
                    <a:pt x="267" y="182"/>
                    <a:pt x="269" y="182"/>
                    <a:pt x="271" y="182"/>
                  </a:cubicBezTo>
                  <a:cubicBezTo>
                    <a:pt x="268" y="187"/>
                    <a:pt x="265" y="193"/>
                    <a:pt x="266" y="199"/>
                  </a:cubicBezTo>
                  <a:cubicBezTo>
                    <a:pt x="267" y="218"/>
                    <a:pt x="283" y="238"/>
                    <a:pt x="296" y="254"/>
                  </a:cubicBezTo>
                  <a:cubicBezTo>
                    <a:pt x="303" y="262"/>
                    <a:pt x="346" y="305"/>
                    <a:pt x="352" y="310"/>
                  </a:cubicBezTo>
                  <a:cubicBezTo>
                    <a:pt x="372" y="330"/>
                    <a:pt x="395" y="349"/>
                    <a:pt x="415" y="372"/>
                  </a:cubicBezTo>
                  <a:cubicBezTo>
                    <a:pt x="420" y="378"/>
                    <a:pt x="427" y="385"/>
                    <a:pt x="431" y="393"/>
                  </a:cubicBezTo>
                  <a:cubicBezTo>
                    <a:pt x="434" y="398"/>
                    <a:pt x="435" y="403"/>
                    <a:pt x="436" y="409"/>
                  </a:cubicBezTo>
                  <a:cubicBezTo>
                    <a:pt x="436" y="409"/>
                    <a:pt x="436" y="409"/>
                    <a:pt x="436" y="410"/>
                  </a:cubicBezTo>
                  <a:cubicBezTo>
                    <a:pt x="424" y="398"/>
                    <a:pt x="411" y="381"/>
                    <a:pt x="398" y="369"/>
                  </a:cubicBezTo>
                  <a:cubicBezTo>
                    <a:pt x="390" y="362"/>
                    <a:pt x="366" y="333"/>
                    <a:pt x="361" y="336"/>
                  </a:cubicBezTo>
                  <a:cubicBezTo>
                    <a:pt x="358" y="343"/>
                    <a:pt x="382" y="362"/>
                    <a:pt x="395" y="376"/>
                  </a:cubicBezTo>
                  <a:cubicBezTo>
                    <a:pt x="401" y="383"/>
                    <a:pt x="407" y="388"/>
                    <a:pt x="414" y="397"/>
                  </a:cubicBezTo>
                  <a:cubicBezTo>
                    <a:pt x="417" y="401"/>
                    <a:pt x="421" y="404"/>
                    <a:pt x="424" y="408"/>
                  </a:cubicBezTo>
                  <a:cubicBezTo>
                    <a:pt x="425" y="409"/>
                    <a:pt x="430" y="415"/>
                    <a:pt x="433" y="419"/>
                  </a:cubicBezTo>
                  <a:cubicBezTo>
                    <a:pt x="428" y="440"/>
                    <a:pt x="434" y="462"/>
                    <a:pt x="446" y="466"/>
                  </a:cubicBezTo>
                  <a:cubicBezTo>
                    <a:pt x="435" y="476"/>
                    <a:pt x="419" y="494"/>
                    <a:pt x="410" y="505"/>
                  </a:cubicBezTo>
                  <a:cubicBezTo>
                    <a:pt x="405" y="511"/>
                    <a:pt x="400" y="519"/>
                    <a:pt x="396" y="526"/>
                  </a:cubicBezTo>
                  <a:cubicBezTo>
                    <a:pt x="393" y="532"/>
                    <a:pt x="386" y="543"/>
                    <a:pt x="383" y="549"/>
                  </a:cubicBezTo>
                  <a:cubicBezTo>
                    <a:pt x="379" y="556"/>
                    <a:pt x="369" y="571"/>
                    <a:pt x="363" y="576"/>
                  </a:cubicBezTo>
                  <a:cubicBezTo>
                    <a:pt x="359" y="581"/>
                    <a:pt x="350" y="587"/>
                    <a:pt x="342" y="592"/>
                  </a:cubicBezTo>
                  <a:cubicBezTo>
                    <a:pt x="341" y="587"/>
                    <a:pt x="339" y="583"/>
                    <a:pt x="338" y="577"/>
                  </a:cubicBezTo>
                  <a:cubicBezTo>
                    <a:pt x="338" y="565"/>
                    <a:pt x="339" y="553"/>
                    <a:pt x="344" y="545"/>
                  </a:cubicBezTo>
                  <a:close/>
                  <a:moveTo>
                    <a:pt x="77" y="636"/>
                  </a:moveTo>
                  <a:cubicBezTo>
                    <a:pt x="87" y="636"/>
                    <a:pt x="103" y="637"/>
                    <a:pt x="110" y="644"/>
                  </a:cubicBezTo>
                  <a:cubicBezTo>
                    <a:pt x="114" y="649"/>
                    <a:pt x="115" y="655"/>
                    <a:pt x="113" y="663"/>
                  </a:cubicBezTo>
                  <a:cubicBezTo>
                    <a:pt x="112" y="667"/>
                    <a:pt x="110" y="669"/>
                    <a:pt x="107" y="669"/>
                  </a:cubicBezTo>
                  <a:cubicBezTo>
                    <a:pt x="102" y="670"/>
                    <a:pt x="95" y="668"/>
                    <a:pt x="92" y="663"/>
                  </a:cubicBezTo>
                  <a:cubicBezTo>
                    <a:pt x="89" y="659"/>
                    <a:pt x="87" y="656"/>
                    <a:pt x="85" y="651"/>
                  </a:cubicBezTo>
                  <a:cubicBezTo>
                    <a:pt x="84" y="649"/>
                    <a:pt x="83" y="646"/>
                    <a:pt x="82" y="644"/>
                  </a:cubicBezTo>
                  <a:cubicBezTo>
                    <a:pt x="80" y="640"/>
                    <a:pt x="78" y="638"/>
                    <a:pt x="77" y="636"/>
                  </a:cubicBezTo>
                  <a:close/>
                  <a:moveTo>
                    <a:pt x="11" y="768"/>
                  </a:moveTo>
                  <a:cubicBezTo>
                    <a:pt x="14" y="760"/>
                    <a:pt x="25" y="746"/>
                    <a:pt x="32" y="742"/>
                  </a:cubicBezTo>
                  <a:cubicBezTo>
                    <a:pt x="37" y="740"/>
                    <a:pt x="41" y="738"/>
                    <a:pt x="46" y="738"/>
                  </a:cubicBezTo>
                  <a:cubicBezTo>
                    <a:pt x="49" y="738"/>
                    <a:pt x="51" y="739"/>
                    <a:pt x="53" y="740"/>
                  </a:cubicBezTo>
                  <a:cubicBezTo>
                    <a:pt x="58" y="742"/>
                    <a:pt x="62" y="747"/>
                    <a:pt x="63" y="755"/>
                  </a:cubicBezTo>
                  <a:cubicBezTo>
                    <a:pt x="63" y="757"/>
                    <a:pt x="62" y="760"/>
                    <a:pt x="60" y="762"/>
                  </a:cubicBezTo>
                  <a:cubicBezTo>
                    <a:pt x="57" y="766"/>
                    <a:pt x="50" y="769"/>
                    <a:pt x="45" y="768"/>
                  </a:cubicBezTo>
                  <a:cubicBezTo>
                    <a:pt x="33" y="767"/>
                    <a:pt x="19" y="770"/>
                    <a:pt x="10" y="773"/>
                  </a:cubicBezTo>
                  <a:cubicBezTo>
                    <a:pt x="10" y="771"/>
                    <a:pt x="11" y="769"/>
                    <a:pt x="11" y="768"/>
                  </a:cubicBezTo>
                  <a:close/>
                  <a:moveTo>
                    <a:pt x="116" y="843"/>
                  </a:moveTo>
                  <a:cubicBezTo>
                    <a:pt x="114" y="846"/>
                    <a:pt x="112" y="848"/>
                    <a:pt x="110" y="851"/>
                  </a:cubicBezTo>
                  <a:cubicBezTo>
                    <a:pt x="107" y="855"/>
                    <a:pt x="105" y="857"/>
                    <a:pt x="104" y="860"/>
                  </a:cubicBezTo>
                  <a:cubicBezTo>
                    <a:pt x="100" y="852"/>
                    <a:pt x="95" y="839"/>
                    <a:pt x="98" y="828"/>
                  </a:cubicBezTo>
                  <a:cubicBezTo>
                    <a:pt x="99" y="822"/>
                    <a:pt x="104" y="818"/>
                    <a:pt x="113" y="815"/>
                  </a:cubicBezTo>
                  <a:cubicBezTo>
                    <a:pt x="113" y="815"/>
                    <a:pt x="114" y="815"/>
                    <a:pt x="115" y="815"/>
                  </a:cubicBezTo>
                  <a:cubicBezTo>
                    <a:pt x="118" y="815"/>
                    <a:pt x="120" y="816"/>
                    <a:pt x="122" y="818"/>
                  </a:cubicBezTo>
                  <a:cubicBezTo>
                    <a:pt x="125" y="822"/>
                    <a:pt x="126" y="829"/>
                    <a:pt x="124" y="834"/>
                  </a:cubicBezTo>
                  <a:cubicBezTo>
                    <a:pt x="123" y="838"/>
                    <a:pt x="120" y="840"/>
                    <a:pt x="116" y="843"/>
                  </a:cubicBezTo>
                  <a:close/>
                  <a:moveTo>
                    <a:pt x="276" y="817"/>
                  </a:moveTo>
                  <a:cubicBezTo>
                    <a:pt x="271" y="824"/>
                    <a:pt x="266" y="826"/>
                    <a:pt x="262" y="827"/>
                  </a:cubicBezTo>
                  <a:cubicBezTo>
                    <a:pt x="262" y="825"/>
                    <a:pt x="262" y="825"/>
                    <a:pt x="262" y="825"/>
                  </a:cubicBezTo>
                  <a:cubicBezTo>
                    <a:pt x="262" y="819"/>
                    <a:pt x="262" y="812"/>
                    <a:pt x="260" y="806"/>
                  </a:cubicBezTo>
                  <a:cubicBezTo>
                    <a:pt x="259" y="803"/>
                    <a:pt x="258" y="801"/>
                    <a:pt x="258" y="798"/>
                  </a:cubicBezTo>
                  <a:cubicBezTo>
                    <a:pt x="258" y="795"/>
                    <a:pt x="259" y="793"/>
                    <a:pt x="260" y="791"/>
                  </a:cubicBezTo>
                  <a:cubicBezTo>
                    <a:pt x="260" y="790"/>
                    <a:pt x="261" y="790"/>
                    <a:pt x="261" y="789"/>
                  </a:cubicBezTo>
                  <a:cubicBezTo>
                    <a:pt x="263" y="787"/>
                    <a:pt x="263" y="786"/>
                    <a:pt x="264" y="786"/>
                  </a:cubicBezTo>
                  <a:cubicBezTo>
                    <a:pt x="266" y="786"/>
                    <a:pt x="267" y="785"/>
                    <a:pt x="268" y="785"/>
                  </a:cubicBezTo>
                  <a:cubicBezTo>
                    <a:pt x="269" y="785"/>
                    <a:pt x="271" y="786"/>
                    <a:pt x="272" y="786"/>
                  </a:cubicBezTo>
                  <a:cubicBezTo>
                    <a:pt x="277" y="789"/>
                    <a:pt x="279" y="791"/>
                    <a:pt x="281" y="795"/>
                  </a:cubicBezTo>
                  <a:cubicBezTo>
                    <a:pt x="282" y="801"/>
                    <a:pt x="281" y="809"/>
                    <a:pt x="276" y="817"/>
                  </a:cubicBezTo>
                  <a:close/>
                  <a:moveTo>
                    <a:pt x="223" y="1059"/>
                  </a:moveTo>
                  <a:cubicBezTo>
                    <a:pt x="226" y="1066"/>
                    <a:pt x="223" y="1072"/>
                    <a:pt x="217" y="1078"/>
                  </a:cubicBezTo>
                  <a:cubicBezTo>
                    <a:pt x="213" y="1083"/>
                    <a:pt x="208" y="1082"/>
                    <a:pt x="204" y="1080"/>
                  </a:cubicBezTo>
                  <a:cubicBezTo>
                    <a:pt x="198" y="1077"/>
                    <a:pt x="194" y="1071"/>
                    <a:pt x="194" y="1066"/>
                  </a:cubicBezTo>
                  <a:cubicBezTo>
                    <a:pt x="195" y="1053"/>
                    <a:pt x="195" y="1050"/>
                    <a:pt x="195" y="1044"/>
                  </a:cubicBezTo>
                  <a:cubicBezTo>
                    <a:pt x="195" y="1043"/>
                    <a:pt x="195" y="1043"/>
                    <a:pt x="195" y="1043"/>
                  </a:cubicBezTo>
                  <a:cubicBezTo>
                    <a:pt x="195" y="1041"/>
                    <a:pt x="195" y="1040"/>
                    <a:pt x="195" y="1039"/>
                  </a:cubicBezTo>
                  <a:cubicBezTo>
                    <a:pt x="195" y="1037"/>
                    <a:pt x="195" y="1036"/>
                    <a:pt x="194" y="1033"/>
                  </a:cubicBezTo>
                  <a:cubicBezTo>
                    <a:pt x="204" y="1038"/>
                    <a:pt x="220" y="1047"/>
                    <a:pt x="223" y="1059"/>
                  </a:cubicBezTo>
                  <a:close/>
                  <a:moveTo>
                    <a:pt x="97" y="1116"/>
                  </a:moveTo>
                  <a:cubicBezTo>
                    <a:pt x="102" y="1112"/>
                    <a:pt x="118" y="1106"/>
                    <a:pt x="126" y="1106"/>
                  </a:cubicBezTo>
                  <a:cubicBezTo>
                    <a:pt x="134" y="1107"/>
                    <a:pt x="140" y="1109"/>
                    <a:pt x="143" y="1114"/>
                  </a:cubicBezTo>
                  <a:cubicBezTo>
                    <a:pt x="147" y="1119"/>
                    <a:pt x="145" y="1125"/>
                    <a:pt x="143" y="1129"/>
                  </a:cubicBezTo>
                  <a:cubicBezTo>
                    <a:pt x="143" y="1131"/>
                    <a:pt x="141" y="1132"/>
                    <a:pt x="139" y="1133"/>
                  </a:cubicBezTo>
                  <a:cubicBezTo>
                    <a:pt x="134" y="1134"/>
                    <a:pt x="128" y="1133"/>
                    <a:pt x="124" y="1130"/>
                  </a:cubicBezTo>
                  <a:cubicBezTo>
                    <a:pt x="113" y="1122"/>
                    <a:pt x="105" y="1118"/>
                    <a:pt x="96" y="1117"/>
                  </a:cubicBezTo>
                  <a:cubicBezTo>
                    <a:pt x="96" y="1117"/>
                    <a:pt x="96" y="1116"/>
                    <a:pt x="97" y="1116"/>
                  </a:cubicBezTo>
                  <a:close/>
                  <a:moveTo>
                    <a:pt x="165" y="1239"/>
                  </a:moveTo>
                  <a:cubicBezTo>
                    <a:pt x="161" y="1241"/>
                    <a:pt x="157" y="1243"/>
                    <a:pt x="155" y="1244"/>
                  </a:cubicBezTo>
                  <a:cubicBezTo>
                    <a:pt x="155" y="1235"/>
                    <a:pt x="155" y="1220"/>
                    <a:pt x="163" y="1213"/>
                  </a:cubicBezTo>
                  <a:cubicBezTo>
                    <a:pt x="166" y="1209"/>
                    <a:pt x="171" y="1207"/>
                    <a:pt x="177" y="1207"/>
                  </a:cubicBezTo>
                  <a:cubicBezTo>
                    <a:pt x="178" y="1207"/>
                    <a:pt x="179" y="1208"/>
                    <a:pt x="181" y="1208"/>
                  </a:cubicBezTo>
                  <a:cubicBezTo>
                    <a:pt x="185" y="1208"/>
                    <a:pt x="187" y="1210"/>
                    <a:pt x="189" y="1214"/>
                  </a:cubicBezTo>
                  <a:cubicBezTo>
                    <a:pt x="190" y="1219"/>
                    <a:pt x="189" y="1226"/>
                    <a:pt x="186" y="1229"/>
                  </a:cubicBezTo>
                  <a:cubicBezTo>
                    <a:pt x="182" y="1233"/>
                    <a:pt x="178" y="1234"/>
                    <a:pt x="173" y="1236"/>
                  </a:cubicBezTo>
                  <a:cubicBezTo>
                    <a:pt x="170" y="1237"/>
                    <a:pt x="168" y="1238"/>
                    <a:pt x="165" y="1239"/>
                  </a:cubicBezTo>
                  <a:close/>
                  <a:moveTo>
                    <a:pt x="304" y="1271"/>
                  </a:moveTo>
                  <a:cubicBezTo>
                    <a:pt x="298" y="1278"/>
                    <a:pt x="293" y="1281"/>
                    <a:pt x="288" y="1282"/>
                  </a:cubicBezTo>
                  <a:cubicBezTo>
                    <a:pt x="288" y="1282"/>
                    <a:pt x="288" y="1281"/>
                    <a:pt x="288" y="1281"/>
                  </a:cubicBezTo>
                  <a:cubicBezTo>
                    <a:pt x="288" y="1280"/>
                    <a:pt x="288" y="1280"/>
                    <a:pt x="288" y="1280"/>
                  </a:cubicBezTo>
                  <a:cubicBezTo>
                    <a:pt x="289" y="1274"/>
                    <a:pt x="290" y="1267"/>
                    <a:pt x="289" y="1260"/>
                  </a:cubicBezTo>
                  <a:cubicBezTo>
                    <a:pt x="289" y="1257"/>
                    <a:pt x="289" y="1255"/>
                    <a:pt x="289" y="1252"/>
                  </a:cubicBezTo>
                  <a:cubicBezTo>
                    <a:pt x="290" y="1249"/>
                    <a:pt x="291" y="1247"/>
                    <a:pt x="292" y="1246"/>
                  </a:cubicBezTo>
                  <a:cubicBezTo>
                    <a:pt x="293" y="1245"/>
                    <a:pt x="293" y="1245"/>
                    <a:pt x="293" y="1245"/>
                  </a:cubicBezTo>
                  <a:cubicBezTo>
                    <a:pt x="295" y="1243"/>
                    <a:pt x="296" y="1242"/>
                    <a:pt x="297" y="1241"/>
                  </a:cubicBezTo>
                  <a:cubicBezTo>
                    <a:pt x="299" y="1241"/>
                    <a:pt x="301" y="1241"/>
                    <a:pt x="302" y="1241"/>
                  </a:cubicBezTo>
                  <a:cubicBezTo>
                    <a:pt x="304" y="1241"/>
                    <a:pt x="306" y="1241"/>
                    <a:pt x="307" y="1242"/>
                  </a:cubicBezTo>
                  <a:cubicBezTo>
                    <a:pt x="311" y="1244"/>
                    <a:pt x="313" y="1247"/>
                    <a:pt x="313" y="1251"/>
                  </a:cubicBezTo>
                  <a:cubicBezTo>
                    <a:pt x="314" y="1256"/>
                    <a:pt x="310" y="1264"/>
                    <a:pt x="304" y="1271"/>
                  </a:cubicBezTo>
                  <a:close/>
                  <a:moveTo>
                    <a:pt x="549" y="1062"/>
                  </a:moveTo>
                  <a:cubicBezTo>
                    <a:pt x="532" y="1064"/>
                    <a:pt x="521" y="1063"/>
                    <a:pt x="507" y="1062"/>
                  </a:cubicBezTo>
                  <a:cubicBezTo>
                    <a:pt x="504" y="1076"/>
                    <a:pt x="507" y="1083"/>
                    <a:pt x="505" y="1094"/>
                  </a:cubicBezTo>
                  <a:cubicBezTo>
                    <a:pt x="502" y="1106"/>
                    <a:pt x="497" y="1131"/>
                    <a:pt x="494" y="1146"/>
                  </a:cubicBezTo>
                  <a:cubicBezTo>
                    <a:pt x="491" y="1157"/>
                    <a:pt x="493" y="1179"/>
                    <a:pt x="506" y="1192"/>
                  </a:cubicBezTo>
                  <a:cubicBezTo>
                    <a:pt x="512" y="1197"/>
                    <a:pt x="525" y="1199"/>
                    <a:pt x="506" y="1202"/>
                  </a:cubicBezTo>
                  <a:cubicBezTo>
                    <a:pt x="501" y="1203"/>
                    <a:pt x="497" y="1203"/>
                    <a:pt x="494" y="1204"/>
                  </a:cubicBezTo>
                  <a:cubicBezTo>
                    <a:pt x="487" y="1202"/>
                    <a:pt x="471" y="1185"/>
                    <a:pt x="466" y="1180"/>
                  </a:cubicBezTo>
                  <a:cubicBezTo>
                    <a:pt x="465" y="1179"/>
                    <a:pt x="460" y="1174"/>
                    <a:pt x="460" y="1179"/>
                  </a:cubicBezTo>
                  <a:cubicBezTo>
                    <a:pt x="460" y="1181"/>
                    <a:pt x="463" y="1184"/>
                    <a:pt x="464" y="1185"/>
                  </a:cubicBezTo>
                  <a:cubicBezTo>
                    <a:pt x="468" y="1190"/>
                    <a:pt x="471" y="1197"/>
                    <a:pt x="475" y="1201"/>
                  </a:cubicBezTo>
                  <a:cubicBezTo>
                    <a:pt x="478" y="1204"/>
                    <a:pt x="479" y="1205"/>
                    <a:pt x="481" y="1208"/>
                  </a:cubicBezTo>
                  <a:cubicBezTo>
                    <a:pt x="481" y="1208"/>
                    <a:pt x="481" y="1208"/>
                    <a:pt x="480" y="1208"/>
                  </a:cubicBezTo>
                  <a:cubicBezTo>
                    <a:pt x="477" y="1209"/>
                    <a:pt x="474" y="1209"/>
                    <a:pt x="469" y="1209"/>
                  </a:cubicBezTo>
                  <a:cubicBezTo>
                    <a:pt x="465" y="1209"/>
                    <a:pt x="461" y="1209"/>
                    <a:pt x="457" y="1209"/>
                  </a:cubicBezTo>
                  <a:cubicBezTo>
                    <a:pt x="449" y="1204"/>
                    <a:pt x="431" y="1185"/>
                    <a:pt x="428" y="1186"/>
                  </a:cubicBezTo>
                  <a:cubicBezTo>
                    <a:pt x="423" y="1189"/>
                    <a:pt x="439" y="1203"/>
                    <a:pt x="442" y="1210"/>
                  </a:cubicBezTo>
                  <a:cubicBezTo>
                    <a:pt x="438" y="1210"/>
                    <a:pt x="433" y="1210"/>
                    <a:pt x="425" y="1208"/>
                  </a:cubicBezTo>
                  <a:cubicBezTo>
                    <a:pt x="418" y="1207"/>
                    <a:pt x="412" y="1178"/>
                    <a:pt x="403" y="1183"/>
                  </a:cubicBezTo>
                  <a:cubicBezTo>
                    <a:pt x="402" y="1184"/>
                    <a:pt x="412" y="1208"/>
                    <a:pt x="414" y="1213"/>
                  </a:cubicBezTo>
                  <a:cubicBezTo>
                    <a:pt x="418" y="1220"/>
                    <a:pt x="422" y="1230"/>
                    <a:pt x="427" y="1235"/>
                  </a:cubicBezTo>
                  <a:cubicBezTo>
                    <a:pt x="431" y="1240"/>
                    <a:pt x="433" y="1243"/>
                    <a:pt x="423" y="1239"/>
                  </a:cubicBezTo>
                  <a:cubicBezTo>
                    <a:pt x="405" y="1231"/>
                    <a:pt x="394" y="1214"/>
                    <a:pt x="384" y="1197"/>
                  </a:cubicBezTo>
                  <a:cubicBezTo>
                    <a:pt x="381" y="1197"/>
                    <a:pt x="379" y="1198"/>
                    <a:pt x="379" y="1200"/>
                  </a:cubicBezTo>
                  <a:cubicBezTo>
                    <a:pt x="380" y="1208"/>
                    <a:pt x="385" y="1221"/>
                    <a:pt x="388" y="1228"/>
                  </a:cubicBezTo>
                  <a:cubicBezTo>
                    <a:pt x="390" y="1232"/>
                    <a:pt x="392" y="1237"/>
                    <a:pt x="394" y="1242"/>
                  </a:cubicBezTo>
                  <a:cubicBezTo>
                    <a:pt x="394" y="1243"/>
                    <a:pt x="408" y="1265"/>
                    <a:pt x="398" y="1257"/>
                  </a:cubicBezTo>
                  <a:cubicBezTo>
                    <a:pt x="390" y="1250"/>
                    <a:pt x="381" y="1245"/>
                    <a:pt x="372" y="1231"/>
                  </a:cubicBezTo>
                  <a:cubicBezTo>
                    <a:pt x="369" y="1226"/>
                    <a:pt x="365" y="1223"/>
                    <a:pt x="363" y="1218"/>
                  </a:cubicBezTo>
                  <a:cubicBezTo>
                    <a:pt x="362" y="1216"/>
                    <a:pt x="359" y="1206"/>
                    <a:pt x="353" y="1214"/>
                  </a:cubicBezTo>
                  <a:cubicBezTo>
                    <a:pt x="353" y="1216"/>
                    <a:pt x="354" y="1218"/>
                    <a:pt x="355" y="1221"/>
                  </a:cubicBezTo>
                  <a:cubicBezTo>
                    <a:pt x="352" y="1223"/>
                    <a:pt x="349" y="1224"/>
                    <a:pt x="345" y="1224"/>
                  </a:cubicBezTo>
                  <a:cubicBezTo>
                    <a:pt x="344" y="1220"/>
                    <a:pt x="342" y="1216"/>
                    <a:pt x="339" y="1214"/>
                  </a:cubicBezTo>
                  <a:cubicBezTo>
                    <a:pt x="333" y="1214"/>
                    <a:pt x="336" y="1220"/>
                    <a:pt x="337" y="1224"/>
                  </a:cubicBezTo>
                  <a:cubicBezTo>
                    <a:pt x="339" y="1230"/>
                    <a:pt x="337" y="1239"/>
                    <a:pt x="335" y="1245"/>
                  </a:cubicBezTo>
                  <a:cubicBezTo>
                    <a:pt x="332" y="1250"/>
                    <a:pt x="327" y="1256"/>
                    <a:pt x="321" y="1258"/>
                  </a:cubicBezTo>
                  <a:cubicBezTo>
                    <a:pt x="322" y="1255"/>
                    <a:pt x="322" y="1253"/>
                    <a:pt x="322" y="1250"/>
                  </a:cubicBezTo>
                  <a:cubicBezTo>
                    <a:pt x="321" y="1244"/>
                    <a:pt x="318" y="1239"/>
                    <a:pt x="312" y="1234"/>
                  </a:cubicBezTo>
                  <a:cubicBezTo>
                    <a:pt x="306" y="1231"/>
                    <a:pt x="298" y="1232"/>
                    <a:pt x="295" y="1233"/>
                  </a:cubicBezTo>
                  <a:cubicBezTo>
                    <a:pt x="291" y="1234"/>
                    <a:pt x="289" y="1236"/>
                    <a:pt x="287" y="1238"/>
                  </a:cubicBezTo>
                  <a:cubicBezTo>
                    <a:pt x="286" y="1239"/>
                    <a:pt x="286" y="1239"/>
                    <a:pt x="286" y="1239"/>
                  </a:cubicBezTo>
                  <a:cubicBezTo>
                    <a:pt x="284" y="1242"/>
                    <a:pt x="283" y="1244"/>
                    <a:pt x="282" y="1247"/>
                  </a:cubicBezTo>
                  <a:cubicBezTo>
                    <a:pt x="278" y="1244"/>
                    <a:pt x="278" y="1244"/>
                    <a:pt x="278" y="1244"/>
                  </a:cubicBezTo>
                  <a:cubicBezTo>
                    <a:pt x="275" y="1242"/>
                    <a:pt x="272" y="1238"/>
                    <a:pt x="271" y="1236"/>
                  </a:cubicBezTo>
                  <a:cubicBezTo>
                    <a:pt x="269" y="1233"/>
                    <a:pt x="269" y="1228"/>
                    <a:pt x="270" y="1224"/>
                  </a:cubicBezTo>
                  <a:cubicBezTo>
                    <a:pt x="270" y="1218"/>
                    <a:pt x="280" y="1207"/>
                    <a:pt x="270" y="1208"/>
                  </a:cubicBezTo>
                  <a:cubicBezTo>
                    <a:pt x="268" y="1210"/>
                    <a:pt x="266" y="1213"/>
                    <a:pt x="264" y="1218"/>
                  </a:cubicBezTo>
                  <a:cubicBezTo>
                    <a:pt x="256" y="1217"/>
                    <a:pt x="248" y="1218"/>
                    <a:pt x="241" y="1220"/>
                  </a:cubicBezTo>
                  <a:cubicBezTo>
                    <a:pt x="239" y="1221"/>
                    <a:pt x="237" y="1223"/>
                    <a:pt x="234" y="1224"/>
                  </a:cubicBezTo>
                  <a:cubicBezTo>
                    <a:pt x="234" y="1223"/>
                    <a:pt x="234" y="1222"/>
                    <a:pt x="234" y="1222"/>
                  </a:cubicBezTo>
                  <a:cubicBezTo>
                    <a:pt x="233" y="1219"/>
                    <a:pt x="235" y="1212"/>
                    <a:pt x="231" y="1212"/>
                  </a:cubicBezTo>
                  <a:cubicBezTo>
                    <a:pt x="229" y="1212"/>
                    <a:pt x="228" y="1214"/>
                    <a:pt x="228" y="1216"/>
                  </a:cubicBezTo>
                  <a:cubicBezTo>
                    <a:pt x="227" y="1217"/>
                    <a:pt x="228" y="1220"/>
                    <a:pt x="228" y="1222"/>
                  </a:cubicBezTo>
                  <a:cubicBezTo>
                    <a:pt x="229" y="1224"/>
                    <a:pt x="229" y="1227"/>
                    <a:pt x="228" y="1229"/>
                  </a:cubicBezTo>
                  <a:cubicBezTo>
                    <a:pt x="226" y="1231"/>
                    <a:pt x="224" y="1234"/>
                    <a:pt x="222" y="1237"/>
                  </a:cubicBezTo>
                  <a:cubicBezTo>
                    <a:pt x="215" y="1248"/>
                    <a:pt x="207" y="1250"/>
                    <a:pt x="199" y="1249"/>
                  </a:cubicBezTo>
                  <a:cubicBezTo>
                    <a:pt x="187" y="1248"/>
                    <a:pt x="184" y="1247"/>
                    <a:pt x="180" y="1242"/>
                  </a:cubicBezTo>
                  <a:cubicBezTo>
                    <a:pt x="184" y="1241"/>
                    <a:pt x="188" y="1239"/>
                    <a:pt x="192" y="1236"/>
                  </a:cubicBezTo>
                  <a:cubicBezTo>
                    <a:pt x="198" y="1229"/>
                    <a:pt x="200" y="1219"/>
                    <a:pt x="197" y="1211"/>
                  </a:cubicBezTo>
                  <a:cubicBezTo>
                    <a:pt x="194" y="1204"/>
                    <a:pt x="189" y="1200"/>
                    <a:pt x="182" y="1199"/>
                  </a:cubicBezTo>
                  <a:cubicBezTo>
                    <a:pt x="172" y="1198"/>
                    <a:pt x="163" y="1200"/>
                    <a:pt x="157" y="1206"/>
                  </a:cubicBezTo>
                  <a:cubicBezTo>
                    <a:pt x="156" y="1207"/>
                    <a:pt x="156" y="1208"/>
                    <a:pt x="155" y="1209"/>
                  </a:cubicBezTo>
                  <a:cubicBezTo>
                    <a:pt x="154" y="1205"/>
                    <a:pt x="154" y="1205"/>
                    <a:pt x="154" y="1205"/>
                  </a:cubicBezTo>
                  <a:cubicBezTo>
                    <a:pt x="152" y="1197"/>
                    <a:pt x="159" y="1189"/>
                    <a:pt x="164" y="1183"/>
                  </a:cubicBezTo>
                  <a:cubicBezTo>
                    <a:pt x="165" y="1183"/>
                    <a:pt x="165" y="1182"/>
                    <a:pt x="165" y="1182"/>
                  </a:cubicBezTo>
                  <a:cubicBezTo>
                    <a:pt x="168" y="1180"/>
                    <a:pt x="170" y="1178"/>
                    <a:pt x="178" y="1177"/>
                  </a:cubicBezTo>
                  <a:cubicBezTo>
                    <a:pt x="179" y="1177"/>
                    <a:pt x="182" y="1176"/>
                    <a:pt x="184" y="1176"/>
                  </a:cubicBezTo>
                  <a:cubicBezTo>
                    <a:pt x="188" y="1177"/>
                    <a:pt x="191" y="1180"/>
                    <a:pt x="195" y="1181"/>
                  </a:cubicBezTo>
                  <a:cubicBezTo>
                    <a:pt x="196" y="1182"/>
                    <a:pt x="199" y="1182"/>
                    <a:pt x="199" y="1180"/>
                  </a:cubicBezTo>
                  <a:cubicBezTo>
                    <a:pt x="199" y="1179"/>
                    <a:pt x="196" y="1177"/>
                    <a:pt x="195" y="1176"/>
                  </a:cubicBezTo>
                  <a:cubicBezTo>
                    <a:pt x="193" y="1175"/>
                    <a:pt x="193" y="1175"/>
                    <a:pt x="193" y="1175"/>
                  </a:cubicBezTo>
                  <a:cubicBezTo>
                    <a:pt x="197" y="1174"/>
                    <a:pt x="200" y="1174"/>
                    <a:pt x="204" y="1173"/>
                  </a:cubicBezTo>
                  <a:cubicBezTo>
                    <a:pt x="214" y="1170"/>
                    <a:pt x="223" y="1165"/>
                    <a:pt x="229" y="1163"/>
                  </a:cubicBezTo>
                  <a:cubicBezTo>
                    <a:pt x="237" y="1161"/>
                    <a:pt x="251" y="1158"/>
                    <a:pt x="253" y="1154"/>
                  </a:cubicBezTo>
                  <a:cubicBezTo>
                    <a:pt x="255" y="1150"/>
                    <a:pt x="244" y="1151"/>
                    <a:pt x="241" y="1152"/>
                  </a:cubicBezTo>
                  <a:cubicBezTo>
                    <a:pt x="228" y="1153"/>
                    <a:pt x="211" y="1163"/>
                    <a:pt x="201" y="1163"/>
                  </a:cubicBezTo>
                  <a:cubicBezTo>
                    <a:pt x="198" y="1164"/>
                    <a:pt x="192" y="1164"/>
                    <a:pt x="186" y="1164"/>
                  </a:cubicBezTo>
                  <a:cubicBezTo>
                    <a:pt x="183" y="1165"/>
                    <a:pt x="180" y="1165"/>
                    <a:pt x="178" y="1165"/>
                  </a:cubicBezTo>
                  <a:cubicBezTo>
                    <a:pt x="178" y="1165"/>
                    <a:pt x="178" y="1164"/>
                    <a:pt x="178" y="1164"/>
                  </a:cubicBezTo>
                  <a:cubicBezTo>
                    <a:pt x="178" y="1163"/>
                    <a:pt x="178" y="1162"/>
                    <a:pt x="178" y="1161"/>
                  </a:cubicBezTo>
                  <a:cubicBezTo>
                    <a:pt x="178" y="1159"/>
                    <a:pt x="178" y="1155"/>
                    <a:pt x="176" y="1155"/>
                  </a:cubicBezTo>
                  <a:cubicBezTo>
                    <a:pt x="176" y="1155"/>
                    <a:pt x="175" y="1155"/>
                    <a:pt x="174" y="1156"/>
                  </a:cubicBezTo>
                  <a:cubicBezTo>
                    <a:pt x="173" y="1158"/>
                    <a:pt x="173" y="1160"/>
                    <a:pt x="172" y="1162"/>
                  </a:cubicBezTo>
                  <a:cubicBezTo>
                    <a:pt x="172" y="1163"/>
                    <a:pt x="171" y="1165"/>
                    <a:pt x="170" y="1166"/>
                  </a:cubicBezTo>
                  <a:cubicBezTo>
                    <a:pt x="165" y="1169"/>
                    <a:pt x="164" y="1174"/>
                    <a:pt x="158" y="1174"/>
                  </a:cubicBezTo>
                  <a:cubicBezTo>
                    <a:pt x="151" y="1175"/>
                    <a:pt x="140" y="1176"/>
                    <a:pt x="130" y="1166"/>
                  </a:cubicBezTo>
                  <a:cubicBezTo>
                    <a:pt x="125" y="1160"/>
                    <a:pt x="118" y="1148"/>
                    <a:pt x="120" y="1138"/>
                  </a:cubicBezTo>
                  <a:cubicBezTo>
                    <a:pt x="124" y="1140"/>
                    <a:pt x="130" y="1142"/>
                    <a:pt x="135" y="1142"/>
                  </a:cubicBezTo>
                  <a:cubicBezTo>
                    <a:pt x="137" y="1142"/>
                    <a:pt x="139" y="1142"/>
                    <a:pt x="141" y="1141"/>
                  </a:cubicBezTo>
                  <a:cubicBezTo>
                    <a:pt x="146" y="1140"/>
                    <a:pt x="150" y="1137"/>
                    <a:pt x="151" y="1132"/>
                  </a:cubicBezTo>
                  <a:cubicBezTo>
                    <a:pt x="156" y="1121"/>
                    <a:pt x="154" y="1114"/>
                    <a:pt x="151" y="1109"/>
                  </a:cubicBezTo>
                  <a:cubicBezTo>
                    <a:pt x="147" y="1104"/>
                    <a:pt x="140" y="1100"/>
                    <a:pt x="132" y="1099"/>
                  </a:cubicBezTo>
                  <a:cubicBezTo>
                    <a:pt x="144" y="1087"/>
                    <a:pt x="159" y="1092"/>
                    <a:pt x="171" y="1100"/>
                  </a:cubicBezTo>
                  <a:cubicBezTo>
                    <a:pt x="173" y="1102"/>
                    <a:pt x="175" y="1104"/>
                    <a:pt x="176" y="1107"/>
                  </a:cubicBezTo>
                  <a:cubicBezTo>
                    <a:pt x="176" y="1110"/>
                    <a:pt x="177" y="1118"/>
                    <a:pt x="182" y="1117"/>
                  </a:cubicBezTo>
                  <a:cubicBezTo>
                    <a:pt x="184" y="1116"/>
                    <a:pt x="184" y="1113"/>
                    <a:pt x="184" y="1111"/>
                  </a:cubicBezTo>
                  <a:cubicBezTo>
                    <a:pt x="184" y="1111"/>
                    <a:pt x="184" y="1109"/>
                    <a:pt x="184" y="1108"/>
                  </a:cubicBezTo>
                  <a:cubicBezTo>
                    <a:pt x="194" y="1115"/>
                    <a:pt x="233" y="1121"/>
                    <a:pt x="238" y="1120"/>
                  </a:cubicBezTo>
                  <a:cubicBezTo>
                    <a:pt x="247" y="1117"/>
                    <a:pt x="227" y="1110"/>
                    <a:pt x="223" y="1109"/>
                  </a:cubicBezTo>
                  <a:cubicBezTo>
                    <a:pt x="220" y="1108"/>
                    <a:pt x="218" y="1108"/>
                    <a:pt x="216" y="1107"/>
                  </a:cubicBezTo>
                  <a:cubicBezTo>
                    <a:pt x="218" y="1106"/>
                    <a:pt x="219" y="1104"/>
                    <a:pt x="220" y="1102"/>
                  </a:cubicBezTo>
                  <a:cubicBezTo>
                    <a:pt x="220" y="1102"/>
                    <a:pt x="220" y="1100"/>
                    <a:pt x="219" y="1100"/>
                  </a:cubicBezTo>
                  <a:cubicBezTo>
                    <a:pt x="219" y="1099"/>
                    <a:pt x="218" y="1099"/>
                    <a:pt x="217" y="1099"/>
                  </a:cubicBezTo>
                  <a:cubicBezTo>
                    <a:pt x="216" y="1099"/>
                    <a:pt x="214" y="1102"/>
                    <a:pt x="213" y="1103"/>
                  </a:cubicBezTo>
                  <a:cubicBezTo>
                    <a:pt x="212" y="1105"/>
                    <a:pt x="210" y="1105"/>
                    <a:pt x="208" y="1105"/>
                  </a:cubicBezTo>
                  <a:cubicBezTo>
                    <a:pt x="195" y="1102"/>
                    <a:pt x="187" y="1100"/>
                    <a:pt x="176" y="1090"/>
                  </a:cubicBezTo>
                  <a:cubicBezTo>
                    <a:pt x="176" y="1085"/>
                    <a:pt x="181" y="1076"/>
                    <a:pt x="187" y="1073"/>
                  </a:cubicBezTo>
                  <a:cubicBezTo>
                    <a:pt x="189" y="1079"/>
                    <a:pt x="194" y="1085"/>
                    <a:pt x="201" y="1088"/>
                  </a:cubicBezTo>
                  <a:cubicBezTo>
                    <a:pt x="204" y="1090"/>
                    <a:pt x="207" y="1090"/>
                    <a:pt x="210" y="1090"/>
                  </a:cubicBezTo>
                  <a:cubicBezTo>
                    <a:pt x="215" y="1090"/>
                    <a:pt x="219" y="1088"/>
                    <a:pt x="223" y="1085"/>
                  </a:cubicBezTo>
                  <a:cubicBezTo>
                    <a:pt x="230" y="1078"/>
                    <a:pt x="232" y="1071"/>
                    <a:pt x="233" y="1066"/>
                  </a:cubicBezTo>
                  <a:cubicBezTo>
                    <a:pt x="245" y="1068"/>
                    <a:pt x="249" y="1076"/>
                    <a:pt x="251" y="1086"/>
                  </a:cubicBezTo>
                  <a:cubicBezTo>
                    <a:pt x="251" y="1087"/>
                    <a:pt x="251" y="1088"/>
                    <a:pt x="251" y="1089"/>
                  </a:cubicBezTo>
                  <a:cubicBezTo>
                    <a:pt x="251" y="1090"/>
                    <a:pt x="250" y="1091"/>
                    <a:pt x="250" y="1091"/>
                  </a:cubicBezTo>
                  <a:cubicBezTo>
                    <a:pt x="249" y="1092"/>
                    <a:pt x="247" y="1093"/>
                    <a:pt x="246" y="1094"/>
                  </a:cubicBezTo>
                  <a:cubicBezTo>
                    <a:pt x="245" y="1094"/>
                    <a:pt x="243" y="1095"/>
                    <a:pt x="243" y="1096"/>
                  </a:cubicBezTo>
                  <a:cubicBezTo>
                    <a:pt x="243" y="1097"/>
                    <a:pt x="243" y="1098"/>
                    <a:pt x="244" y="1098"/>
                  </a:cubicBezTo>
                  <a:cubicBezTo>
                    <a:pt x="247" y="1098"/>
                    <a:pt x="250" y="1097"/>
                    <a:pt x="253" y="1097"/>
                  </a:cubicBezTo>
                  <a:cubicBezTo>
                    <a:pt x="254" y="1105"/>
                    <a:pt x="255" y="1112"/>
                    <a:pt x="257" y="1115"/>
                  </a:cubicBezTo>
                  <a:cubicBezTo>
                    <a:pt x="260" y="1119"/>
                    <a:pt x="265" y="1122"/>
                    <a:pt x="265" y="1122"/>
                  </a:cubicBezTo>
                  <a:cubicBezTo>
                    <a:pt x="280" y="1125"/>
                    <a:pt x="282" y="1124"/>
                    <a:pt x="288" y="1124"/>
                  </a:cubicBezTo>
                  <a:cubicBezTo>
                    <a:pt x="295" y="1125"/>
                    <a:pt x="320" y="1123"/>
                    <a:pt x="326" y="1122"/>
                  </a:cubicBezTo>
                  <a:cubicBezTo>
                    <a:pt x="336" y="1119"/>
                    <a:pt x="356" y="1114"/>
                    <a:pt x="359" y="1110"/>
                  </a:cubicBezTo>
                  <a:cubicBezTo>
                    <a:pt x="365" y="1104"/>
                    <a:pt x="371" y="1099"/>
                    <a:pt x="374" y="1086"/>
                  </a:cubicBezTo>
                  <a:cubicBezTo>
                    <a:pt x="376" y="1077"/>
                    <a:pt x="378" y="1066"/>
                    <a:pt x="380" y="1058"/>
                  </a:cubicBezTo>
                  <a:cubicBezTo>
                    <a:pt x="382" y="1047"/>
                    <a:pt x="394" y="1011"/>
                    <a:pt x="400" y="1002"/>
                  </a:cubicBezTo>
                  <a:cubicBezTo>
                    <a:pt x="411" y="986"/>
                    <a:pt x="427" y="986"/>
                    <a:pt x="441" y="982"/>
                  </a:cubicBezTo>
                  <a:cubicBezTo>
                    <a:pt x="455" y="979"/>
                    <a:pt x="460" y="978"/>
                    <a:pt x="463" y="976"/>
                  </a:cubicBezTo>
                  <a:cubicBezTo>
                    <a:pt x="473" y="965"/>
                    <a:pt x="416" y="980"/>
                    <a:pt x="400" y="979"/>
                  </a:cubicBezTo>
                  <a:cubicBezTo>
                    <a:pt x="378" y="978"/>
                    <a:pt x="357" y="973"/>
                    <a:pt x="336" y="970"/>
                  </a:cubicBezTo>
                  <a:cubicBezTo>
                    <a:pt x="312" y="967"/>
                    <a:pt x="289" y="968"/>
                    <a:pt x="266" y="972"/>
                  </a:cubicBezTo>
                  <a:cubicBezTo>
                    <a:pt x="269" y="969"/>
                    <a:pt x="274" y="963"/>
                    <a:pt x="275" y="962"/>
                  </a:cubicBezTo>
                  <a:cubicBezTo>
                    <a:pt x="278" y="959"/>
                    <a:pt x="282" y="955"/>
                    <a:pt x="285" y="953"/>
                  </a:cubicBezTo>
                  <a:cubicBezTo>
                    <a:pt x="287" y="951"/>
                    <a:pt x="290" y="949"/>
                    <a:pt x="293" y="947"/>
                  </a:cubicBezTo>
                  <a:cubicBezTo>
                    <a:pt x="305" y="947"/>
                    <a:pt x="327" y="946"/>
                    <a:pt x="337" y="947"/>
                  </a:cubicBezTo>
                  <a:cubicBezTo>
                    <a:pt x="353" y="949"/>
                    <a:pt x="367" y="951"/>
                    <a:pt x="382" y="952"/>
                  </a:cubicBezTo>
                  <a:cubicBezTo>
                    <a:pt x="384" y="952"/>
                    <a:pt x="387" y="948"/>
                    <a:pt x="386" y="948"/>
                  </a:cubicBezTo>
                  <a:cubicBezTo>
                    <a:pt x="381" y="947"/>
                    <a:pt x="376" y="947"/>
                    <a:pt x="371" y="947"/>
                  </a:cubicBezTo>
                  <a:cubicBezTo>
                    <a:pt x="363" y="946"/>
                    <a:pt x="354" y="944"/>
                    <a:pt x="347" y="943"/>
                  </a:cubicBezTo>
                  <a:cubicBezTo>
                    <a:pt x="334" y="941"/>
                    <a:pt x="316" y="940"/>
                    <a:pt x="302" y="941"/>
                  </a:cubicBezTo>
                  <a:cubicBezTo>
                    <a:pt x="303" y="940"/>
                    <a:pt x="304" y="940"/>
                    <a:pt x="304" y="940"/>
                  </a:cubicBezTo>
                  <a:cubicBezTo>
                    <a:pt x="315" y="934"/>
                    <a:pt x="335" y="926"/>
                    <a:pt x="348" y="926"/>
                  </a:cubicBezTo>
                  <a:cubicBezTo>
                    <a:pt x="353" y="926"/>
                    <a:pt x="361" y="926"/>
                    <a:pt x="367" y="928"/>
                  </a:cubicBezTo>
                  <a:cubicBezTo>
                    <a:pt x="371" y="929"/>
                    <a:pt x="378" y="933"/>
                    <a:pt x="381" y="933"/>
                  </a:cubicBezTo>
                  <a:cubicBezTo>
                    <a:pt x="389" y="933"/>
                    <a:pt x="383" y="917"/>
                    <a:pt x="383" y="911"/>
                  </a:cubicBezTo>
                  <a:cubicBezTo>
                    <a:pt x="382" y="900"/>
                    <a:pt x="390" y="891"/>
                    <a:pt x="399" y="885"/>
                  </a:cubicBezTo>
                  <a:cubicBezTo>
                    <a:pt x="399" y="894"/>
                    <a:pt x="403" y="916"/>
                    <a:pt x="410" y="916"/>
                  </a:cubicBezTo>
                  <a:cubicBezTo>
                    <a:pt x="415" y="916"/>
                    <a:pt x="412" y="910"/>
                    <a:pt x="411" y="908"/>
                  </a:cubicBezTo>
                  <a:cubicBezTo>
                    <a:pt x="409" y="905"/>
                    <a:pt x="407" y="897"/>
                    <a:pt x="407" y="894"/>
                  </a:cubicBezTo>
                  <a:cubicBezTo>
                    <a:pt x="407" y="888"/>
                    <a:pt x="408" y="882"/>
                    <a:pt x="413" y="878"/>
                  </a:cubicBezTo>
                  <a:cubicBezTo>
                    <a:pt x="417" y="877"/>
                    <a:pt x="420" y="876"/>
                    <a:pt x="424" y="876"/>
                  </a:cubicBezTo>
                  <a:cubicBezTo>
                    <a:pt x="422" y="879"/>
                    <a:pt x="419" y="884"/>
                    <a:pt x="419" y="887"/>
                  </a:cubicBezTo>
                  <a:cubicBezTo>
                    <a:pt x="419" y="892"/>
                    <a:pt x="420" y="895"/>
                    <a:pt x="422" y="900"/>
                  </a:cubicBezTo>
                  <a:cubicBezTo>
                    <a:pt x="423" y="902"/>
                    <a:pt x="425" y="904"/>
                    <a:pt x="427" y="906"/>
                  </a:cubicBezTo>
                  <a:cubicBezTo>
                    <a:pt x="437" y="917"/>
                    <a:pt x="450" y="921"/>
                    <a:pt x="464" y="923"/>
                  </a:cubicBezTo>
                  <a:cubicBezTo>
                    <a:pt x="504" y="923"/>
                    <a:pt x="538" y="909"/>
                    <a:pt x="579" y="911"/>
                  </a:cubicBezTo>
                  <a:cubicBezTo>
                    <a:pt x="612" y="912"/>
                    <a:pt x="646" y="913"/>
                    <a:pt x="657" y="920"/>
                  </a:cubicBezTo>
                  <a:cubicBezTo>
                    <a:pt x="655" y="929"/>
                    <a:pt x="650" y="937"/>
                    <a:pt x="650" y="948"/>
                  </a:cubicBezTo>
                  <a:cubicBezTo>
                    <a:pt x="650" y="968"/>
                    <a:pt x="658" y="980"/>
                    <a:pt x="676" y="990"/>
                  </a:cubicBezTo>
                  <a:cubicBezTo>
                    <a:pt x="675" y="991"/>
                    <a:pt x="675" y="992"/>
                    <a:pt x="675" y="993"/>
                  </a:cubicBezTo>
                  <a:cubicBezTo>
                    <a:pt x="672" y="1001"/>
                    <a:pt x="668" y="1017"/>
                    <a:pt x="664" y="1035"/>
                  </a:cubicBezTo>
                  <a:cubicBezTo>
                    <a:pt x="630" y="1051"/>
                    <a:pt x="589" y="1057"/>
                    <a:pt x="549" y="1062"/>
                  </a:cubicBezTo>
                  <a:close/>
                  <a:moveTo>
                    <a:pt x="578" y="1404"/>
                  </a:moveTo>
                  <a:cubicBezTo>
                    <a:pt x="576" y="1404"/>
                    <a:pt x="575" y="1403"/>
                    <a:pt x="574" y="1403"/>
                  </a:cubicBezTo>
                  <a:cubicBezTo>
                    <a:pt x="572" y="1403"/>
                    <a:pt x="571" y="1403"/>
                    <a:pt x="569" y="1403"/>
                  </a:cubicBezTo>
                  <a:cubicBezTo>
                    <a:pt x="568" y="1403"/>
                    <a:pt x="568" y="1403"/>
                    <a:pt x="566" y="1403"/>
                  </a:cubicBezTo>
                  <a:cubicBezTo>
                    <a:pt x="571" y="1397"/>
                    <a:pt x="578" y="1391"/>
                    <a:pt x="587" y="1388"/>
                  </a:cubicBezTo>
                  <a:cubicBezTo>
                    <a:pt x="594" y="1385"/>
                    <a:pt x="605" y="1383"/>
                    <a:pt x="614" y="1391"/>
                  </a:cubicBezTo>
                  <a:cubicBezTo>
                    <a:pt x="615" y="1391"/>
                    <a:pt x="618" y="1394"/>
                    <a:pt x="616" y="1400"/>
                  </a:cubicBezTo>
                  <a:cubicBezTo>
                    <a:pt x="613" y="1406"/>
                    <a:pt x="604" y="1412"/>
                    <a:pt x="599" y="1411"/>
                  </a:cubicBezTo>
                  <a:cubicBezTo>
                    <a:pt x="593" y="1410"/>
                    <a:pt x="590" y="1408"/>
                    <a:pt x="587" y="1407"/>
                  </a:cubicBezTo>
                  <a:cubicBezTo>
                    <a:pt x="584" y="1406"/>
                    <a:pt x="582" y="1404"/>
                    <a:pt x="578" y="1404"/>
                  </a:cubicBezTo>
                  <a:close/>
                  <a:moveTo>
                    <a:pt x="605" y="1532"/>
                  </a:moveTo>
                  <a:cubicBezTo>
                    <a:pt x="604" y="1531"/>
                    <a:pt x="603" y="1530"/>
                    <a:pt x="603" y="1529"/>
                  </a:cubicBezTo>
                  <a:cubicBezTo>
                    <a:pt x="601" y="1522"/>
                    <a:pt x="602" y="1505"/>
                    <a:pt x="605" y="1499"/>
                  </a:cubicBezTo>
                  <a:cubicBezTo>
                    <a:pt x="609" y="1491"/>
                    <a:pt x="617" y="1485"/>
                    <a:pt x="623" y="1484"/>
                  </a:cubicBezTo>
                  <a:cubicBezTo>
                    <a:pt x="623" y="1484"/>
                    <a:pt x="623" y="1484"/>
                    <a:pt x="624" y="1484"/>
                  </a:cubicBezTo>
                  <a:cubicBezTo>
                    <a:pt x="627" y="1484"/>
                    <a:pt x="631" y="1486"/>
                    <a:pt x="634" y="1490"/>
                  </a:cubicBezTo>
                  <a:cubicBezTo>
                    <a:pt x="639" y="1499"/>
                    <a:pt x="634" y="1505"/>
                    <a:pt x="628" y="1509"/>
                  </a:cubicBezTo>
                  <a:cubicBezTo>
                    <a:pt x="618" y="1517"/>
                    <a:pt x="610" y="1523"/>
                    <a:pt x="605" y="1532"/>
                  </a:cubicBezTo>
                  <a:close/>
                  <a:moveTo>
                    <a:pt x="740" y="1509"/>
                  </a:moveTo>
                  <a:cubicBezTo>
                    <a:pt x="739" y="1511"/>
                    <a:pt x="737" y="1513"/>
                    <a:pt x="736" y="1515"/>
                  </a:cubicBezTo>
                  <a:cubicBezTo>
                    <a:pt x="734" y="1518"/>
                    <a:pt x="732" y="1521"/>
                    <a:pt x="730" y="1523"/>
                  </a:cubicBezTo>
                  <a:cubicBezTo>
                    <a:pt x="730" y="1524"/>
                    <a:pt x="729" y="1525"/>
                    <a:pt x="728" y="1526"/>
                  </a:cubicBezTo>
                  <a:cubicBezTo>
                    <a:pt x="720" y="1514"/>
                    <a:pt x="716" y="1504"/>
                    <a:pt x="718" y="1496"/>
                  </a:cubicBezTo>
                  <a:cubicBezTo>
                    <a:pt x="718" y="1491"/>
                    <a:pt x="721" y="1487"/>
                    <a:pt x="727" y="1484"/>
                  </a:cubicBezTo>
                  <a:cubicBezTo>
                    <a:pt x="728" y="1483"/>
                    <a:pt x="730" y="1483"/>
                    <a:pt x="731" y="1483"/>
                  </a:cubicBezTo>
                  <a:cubicBezTo>
                    <a:pt x="734" y="1483"/>
                    <a:pt x="737" y="1484"/>
                    <a:pt x="738" y="1485"/>
                  </a:cubicBezTo>
                  <a:cubicBezTo>
                    <a:pt x="743" y="1488"/>
                    <a:pt x="747" y="1494"/>
                    <a:pt x="746" y="1498"/>
                  </a:cubicBezTo>
                  <a:cubicBezTo>
                    <a:pt x="746" y="1503"/>
                    <a:pt x="744" y="1505"/>
                    <a:pt x="740" y="1509"/>
                  </a:cubicBezTo>
                  <a:close/>
                  <a:moveTo>
                    <a:pt x="849" y="1421"/>
                  </a:moveTo>
                  <a:cubicBezTo>
                    <a:pt x="848" y="1420"/>
                    <a:pt x="846" y="1418"/>
                    <a:pt x="845" y="1416"/>
                  </a:cubicBezTo>
                  <a:cubicBezTo>
                    <a:pt x="841" y="1408"/>
                    <a:pt x="839" y="1406"/>
                    <a:pt x="832" y="1403"/>
                  </a:cubicBezTo>
                  <a:cubicBezTo>
                    <a:pt x="831" y="1403"/>
                    <a:pt x="830" y="1402"/>
                    <a:pt x="829" y="1402"/>
                  </a:cubicBezTo>
                  <a:cubicBezTo>
                    <a:pt x="827" y="1401"/>
                    <a:pt x="826" y="1401"/>
                    <a:pt x="826" y="1401"/>
                  </a:cubicBezTo>
                  <a:cubicBezTo>
                    <a:pt x="825" y="1398"/>
                    <a:pt x="824" y="1396"/>
                    <a:pt x="824" y="1394"/>
                  </a:cubicBezTo>
                  <a:cubicBezTo>
                    <a:pt x="824" y="1393"/>
                    <a:pt x="824" y="1392"/>
                    <a:pt x="824" y="1391"/>
                  </a:cubicBezTo>
                  <a:cubicBezTo>
                    <a:pt x="824" y="1389"/>
                    <a:pt x="825" y="1388"/>
                    <a:pt x="825" y="1387"/>
                  </a:cubicBezTo>
                  <a:cubicBezTo>
                    <a:pt x="827" y="1385"/>
                    <a:pt x="831" y="1382"/>
                    <a:pt x="833" y="1382"/>
                  </a:cubicBezTo>
                  <a:cubicBezTo>
                    <a:pt x="834" y="1382"/>
                    <a:pt x="834" y="1382"/>
                    <a:pt x="835" y="1382"/>
                  </a:cubicBezTo>
                  <a:cubicBezTo>
                    <a:pt x="840" y="1382"/>
                    <a:pt x="844" y="1383"/>
                    <a:pt x="847" y="1386"/>
                  </a:cubicBezTo>
                  <a:cubicBezTo>
                    <a:pt x="851" y="1390"/>
                    <a:pt x="853" y="1397"/>
                    <a:pt x="853" y="1405"/>
                  </a:cubicBezTo>
                  <a:cubicBezTo>
                    <a:pt x="852" y="1414"/>
                    <a:pt x="851" y="1418"/>
                    <a:pt x="849" y="14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5" name="Freeform 263"/>
            <p:cNvSpPr>
              <a:spLocks noEditPoints="1"/>
            </p:cNvSpPr>
            <p:nvPr/>
          </p:nvSpPr>
          <p:spPr bwMode="auto">
            <a:xfrm>
              <a:off x="13490575" y="2032000"/>
              <a:ext cx="1395413" cy="1385888"/>
            </a:xfrm>
            <a:custGeom>
              <a:avLst/>
              <a:gdLst>
                <a:gd name="T0" fmla="*/ 2205 w 2492"/>
                <a:gd name="T1" fmla="*/ 2105 h 2476"/>
                <a:gd name="T2" fmla="*/ 2007 w 2492"/>
                <a:gd name="T3" fmla="*/ 1888 h 2476"/>
                <a:gd name="T4" fmla="*/ 1914 w 2492"/>
                <a:gd name="T5" fmla="*/ 1795 h 2476"/>
                <a:gd name="T6" fmla="*/ 1850 w 2492"/>
                <a:gd name="T7" fmla="*/ 1650 h 2476"/>
                <a:gd name="T8" fmla="*/ 2492 w 2492"/>
                <a:gd name="T9" fmla="*/ 0 h 2476"/>
                <a:gd name="T10" fmla="*/ 556 w 2492"/>
                <a:gd name="T11" fmla="*/ 425 h 2476"/>
                <a:gd name="T12" fmla="*/ 556 w 2492"/>
                <a:gd name="T13" fmla="*/ 658 h 2476"/>
                <a:gd name="T14" fmla="*/ 439 w 2492"/>
                <a:gd name="T15" fmla="*/ 1481 h 2476"/>
                <a:gd name="T16" fmla="*/ 553 w 2492"/>
                <a:gd name="T17" fmla="*/ 1819 h 2476"/>
                <a:gd name="T18" fmla="*/ 353 w 2492"/>
                <a:gd name="T19" fmla="*/ 2031 h 2476"/>
                <a:gd name="T20" fmla="*/ 203 w 2492"/>
                <a:gd name="T21" fmla="*/ 2202 h 2476"/>
                <a:gd name="T22" fmla="*/ 38 w 2492"/>
                <a:gd name="T23" fmla="*/ 2408 h 2476"/>
                <a:gd name="T24" fmla="*/ 357 w 2492"/>
                <a:gd name="T25" fmla="*/ 2218 h 2476"/>
                <a:gd name="T26" fmla="*/ 499 w 2492"/>
                <a:gd name="T27" fmla="*/ 2092 h 2476"/>
                <a:gd name="T28" fmla="*/ 672 w 2492"/>
                <a:gd name="T29" fmla="*/ 1926 h 2476"/>
                <a:gd name="T30" fmla="*/ 1006 w 2492"/>
                <a:gd name="T31" fmla="*/ 2045 h 2476"/>
                <a:gd name="T32" fmla="*/ 1706 w 2492"/>
                <a:gd name="T33" fmla="*/ 1893 h 2476"/>
                <a:gd name="T34" fmla="*/ 1806 w 2492"/>
                <a:gd name="T35" fmla="*/ 1911 h 2476"/>
                <a:gd name="T36" fmla="*/ 1958 w 2492"/>
                <a:gd name="T37" fmla="*/ 2059 h 2476"/>
                <a:gd name="T38" fmla="*/ 2135 w 2492"/>
                <a:gd name="T39" fmla="*/ 2218 h 2476"/>
                <a:gd name="T40" fmla="*/ 2450 w 2492"/>
                <a:gd name="T41" fmla="*/ 2453 h 2476"/>
                <a:gd name="T42" fmla="*/ 1936 w 2492"/>
                <a:gd name="T43" fmla="*/ 504 h 2476"/>
                <a:gd name="T44" fmla="*/ 1936 w 2492"/>
                <a:gd name="T45" fmla="*/ 632 h 2476"/>
                <a:gd name="T46" fmla="*/ 556 w 2492"/>
                <a:gd name="T47" fmla="*/ 585 h 2476"/>
                <a:gd name="T48" fmla="*/ 2264 w 2492"/>
                <a:gd name="T49" fmla="*/ 2200 h 2476"/>
                <a:gd name="T50" fmla="*/ 1809 w 2492"/>
                <a:gd name="T51" fmla="*/ 1722 h 2476"/>
                <a:gd name="T52" fmla="*/ 1791 w 2492"/>
                <a:gd name="T53" fmla="*/ 1748 h 2476"/>
                <a:gd name="T54" fmla="*/ 701 w 2492"/>
                <a:gd name="T55" fmla="*/ 1748 h 2476"/>
                <a:gd name="T56" fmla="*/ 240 w 2492"/>
                <a:gd name="T57" fmla="*/ 2221 h 2476"/>
                <a:gd name="T58" fmla="*/ 71 w 2492"/>
                <a:gd name="T59" fmla="*/ 2423 h 2476"/>
                <a:gd name="T60" fmla="*/ 245 w 2492"/>
                <a:gd name="T61" fmla="*/ 2423 h 2476"/>
                <a:gd name="T62" fmla="*/ 318 w 2492"/>
                <a:gd name="T63" fmla="*/ 2228 h 2476"/>
                <a:gd name="T64" fmla="*/ 305 w 2492"/>
                <a:gd name="T65" fmla="*/ 2111 h 2476"/>
                <a:gd name="T66" fmla="*/ 357 w 2492"/>
                <a:gd name="T67" fmla="*/ 2052 h 2476"/>
                <a:gd name="T68" fmla="*/ 424 w 2492"/>
                <a:gd name="T69" fmla="*/ 2135 h 2476"/>
                <a:gd name="T70" fmla="*/ 435 w 2492"/>
                <a:gd name="T71" fmla="*/ 1966 h 2476"/>
                <a:gd name="T72" fmla="*/ 469 w 2492"/>
                <a:gd name="T73" fmla="*/ 1930 h 2476"/>
                <a:gd name="T74" fmla="*/ 575 w 2492"/>
                <a:gd name="T75" fmla="*/ 1966 h 2476"/>
                <a:gd name="T76" fmla="*/ 621 w 2492"/>
                <a:gd name="T77" fmla="*/ 1952 h 2476"/>
                <a:gd name="T78" fmla="*/ 587 w 2492"/>
                <a:gd name="T79" fmla="*/ 1810 h 2476"/>
                <a:gd name="T80" fmla="*/ 649 w 2492"/>
                <a:gd name="T81" fmla="*/ 1866 h 2476"/>
                <a:gd name="T82" fmla="*/ 435 w 2492"/>
                <a:gd name="T83" fmla="*/ 1501 h 2476"/>
                <a:gd name="T84" fmla="*/ 765 w 2492"/>
                <a:gd name="T85" fmla="*/ 1826 h 2476"/>
                <a:gd name="T86" fmla="*/ 825 w 2492"/>
                <a:gd name="T87" fmla="*/ 1837 h 2476"/>
                <a:gd name="T88" fmla="*/ 676 w 2492"/>
                <a:gd name="T89" fmla="*/ 1643 h 2476"/>
                <a:gd name="T90" fmla="*/ 589 w 2492"/>
                <a:gd name="T91" fmla="*/ 620 h 2476"/>
                <a:gd name="T92" fmla="*/ 1903 w 2492"/>
                <a:gd name="T93" fmla="*/ 425 h 2476"/>
                <a:gd name="T94" fmla="*/ 1903 w 2492"/>
                <a:gd name="T95" fmla="*/ 668 h 2476"/>
                <a:gd name="T96" fmla="*/ 1784 w 2492"/>
                <a:gd name="T97" fmla="*/ 1698 h 2476"/>
                <a:gd name="T98" fmla="*/ 1721 w 2492"/>
                <a:gd name="T99" fmla="*/ 1832 h 2476"/>
                <a:gd name="T100" fmla="*/ 1556 w 2492"/>
                <a:gd name="T101" fmla="*/ 2161 h 2476"/>
                <a:gd name="T102" fmla="*/ 1818 w 2492"/>
                <a:gd name="T103" fmla="*/ 1898 h 2476"/>
                <a:gd name="T104" fmla="*/ 1838 w 2492"/>
                <a:gd name="T105" fmla="*/ 1918 h 2476"/>
                <a:gd name="T106" fmla="*/ 1838 w 2492"/>
                <a:gd name="T107" fmla="*/ 1918 h 2476"/>
                <a:gd name="T108" fmla="*/ 1906 w 2492"/>
                <a:gd name="T109" fmla="*/ 1986 h 2476"/>
                <a:gd name="T110" fmla="*/ 2023 w 2492"/>
                <a:gd name="T111" fmla="*/ 1930 h 2476"/>
                <a:gd name="T112" fmla="*/ 1997 w 2492"/>
                <a:gd name="T113" fmla="*/ 2071 h 2476"/>
                <a:gd name="T114" fmla="*/ 2046 w 2492"/>
                <a:gd name="T115" fmla="*/ 2115 h 2476"/>
                <a:gd name="T116" fmla="*/ 2155 w 2492"/>
                <a:gd name="T117" fmla="*/ 2075 h 2476"/>
                <a:gd name="T118" fmla="*/ 2139 w 2492"/>
                <a:gd name="T119" fmla="*/ 2197 h 2476"/>
                <a:gd name="T120" fmla="*/ 2188 w 2492"/>
                <a:gd name="T121" fmla="*/ 2240 h 2476"/>
                <a:gd name="T122" fmla="*/ 2247 w 2492"/>
                <a:gd name="T123" fmla="*/ 2423 h 2476"/>
                <a:gd name="T124" fmla="*/ 2421 w 2492"/>
                <a:gd name="T125" fmla="*/ 2423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92" h="2476">
                  <a:moveTo>
                    <a:pt x="2433" y="2236"/>
                  </a:moveTo>
                  <a:cubicBezTo>
                    <a:pt x="2406" y="2209"/>
                    <a:pt x="2370" y="2195"/>
                    <a:pt x="2334" y="2195"/>
                  </a:cubicBezTo>
                  <a:cubicBezTo>
                    <a:pt x="2318" y="2195"/>
                    <a:pt x="2303" y="2198"/>
                    <a:pt x="2289" y="2202"/>
                  </a:cubicBezTo>
                  <a:cubicBezTo>
                    <a:pt x="2286" y="2199"/>
                    <a:pt x="2279" y="2191"/>
                    <a:pt x="2269" y="2179"/>
                  </a:cubicBezTo>
                  <a:cubicBezTo>
                    <a:pt x="2269" y="2179"/>
                    <a:pt x="2269" y="2179"/>
                    <a:pt x="2269" y="2179"/>
                  </a:cubicBezTo>
                  <a:cubicBezTo>
                    <a:pt x="2260" y="2169"/>
                    <a:pt x="2250" y="2156"/>
                    <a:pt x="2237" y="2142"/>
                  </a:cubicBezTo>
                  <a:cubicBezTo>
                    <a:pt x="2227" y="2130"/>
                    <a:pt x="2216" y="2118"/>
                    <a:pt x="2205" y="2105"/>
                  </a:cubicBezTo>
                  <a:cubicBezTo>
                    <a:pt x="2205" y="2105"/>
                    <a:pt x="2205" y="2105"/>
                    <a:pt x="2205" y="2105"/>
                  </a:cubicBezTo>
                  <a:cubicBezTo>
                    <a:pt x="2194" y="2093"/>
                    <a:pt x="2183" y="2081"/>
                    <a:pt x="2172" y="2068"/>
                  </a:cubicBezTo>
                  <a:cubicBezTo>
                    <a:pt x="2162" y="2056"/>
                    <a:pt x="2151" y="2044"/>
                    <a:pt x="2139" y="2031"/>
                  </a:cubicBezTo>
                  <a:cubicBezTo>
                    <a:pt x="2129" y="2019"/>
                    <a:pt x="2118" y="2007"/>
                    <a:pt x="2107" y="1995"/>
                  </a:cubicBezTo>
                  <a:cubicBezTo>
                    <a:pt x="2096" y="1983"/>
                    <a:pt x="2085" y="1971"/>
                    <a:pt x="2074" y="1959"/>
                  </a:cubicBezTo>
                  <a:cubicBezTo>
                    <a:pt x="2063" y="1947"/>
                    <a:pt x="2052" y="1935"/>
                    <a:pt x="2041" y="1923"/>
                  </a:cubicBezTo>
                  <a:cubicBezTo>
                    <a:pt x="2029" y="1911"/>
                    <a:pt x="2018" y="1899"/>
                    <a:pt x="2007" y="1888"/>
                  </a:cubicBezTo>
                  <a:cubicBezTo>
                    <a:pt x="2007" y="1888"/>
                    <a:pt x="2007" y="1888"/>
                    <a:pt x="2007" y="1888"/>
                  </a:cubicBezTo>
                  <a:cubicBezTo>
                    <a:pt x="1996" y="1876"/>
                    <a:pt x="1985" y="1864"/>
                    <a:pt x="1973" y="1853"/>
                  </a:cubicBezTo>
                  <a:cubicBezTo>
                    <a:pt x="1973" y="1853"/>
                    <a:pt x="1973" y="1853"/>
                    <a:pt x="1973" y="1853"/>
                  </a:cubicBezTo>
                  <a:cubicBezTo>
                    <a:pt x="1962" y="1841"/>
                    <a:pt x="1950" y="1830"/>
                    <a:pt x="1939" y="1819"/>
                  </a:cubicBezTo>
                  <a:cubicBezTo>
                    <a:pt x="1932" y="1812"/>
                    <a:pt x="1925" y="1805"/>
                    <a:pt x="1918" y="1799"/>
                  </a:cubicBezTo>
                  <a:cubicBezTo>
                    <a:pt x="1917" y="1798"/>
                    <a:pt x="1917" y="1798"/>
                    <a:pt x="1917" y="1798"/>
                  </a:cubicBezTo>
                  <a:cubicBezTo>
                    <a:pt x="1916" y="1796"/>
                    <a:pt x="1915" y="1795"/>
                    <a:pt x="1914" y="1795"/>
                  </a:cubicBezTo>
                  <a:cubicBezTo>
                    <a:pt x="1988" y="1723"/>
                    <a:pt x="2111" y="1609"/>
                    <a:pt x="2178" y="1567"/>
                  </a:cubicBezTo>
                  <a:cubicBezTo>
                    <a:pt x="2184" y="1563"/>
                    <a:pt x="2184" y="1553"/>
                    <a:pt x="2178" y="1549"/>
                  </a:cubicBezTo>
                  <a:cubicBezTo>
                    <a:pt x="2106" y="1503"/>
                    <a:pt x="2071" y="1487"/>
                    <a:pt x="2056" y="1482"/>
                  </a:cubicBezTo>
                  <a:cubicBezTo>
                    <a:pt x="2055" y="1482"/>
                    <a:pt x="2054" y="1481"/>
                    <a:pt x="2053" y="1481"/>
                  </a:cubicBezTo>
                  <a:cubicBezTo>
                    <a:pt x="2049" y="1481"/>
                    <a:pt x="2045" y="1484"/>
                    <a:pt x="2043" y="1488"/>
                  </a:cubicBezTo>
                  <a:cubicBezTo>
                    <a:pt x="2033" y="1512"/>
                    <a:pt x="1999" y="1584"/>
                    <a:pt x="1900" y="1698"/>
                  </a:cubicBezTo>
                  <a:cubicBezTo>
                    <a:pt x="1896" y="1694"/>
                    <a:pt x="1878" y="1677"/>
                    <a:pt x="1850" y="1650"/>
                  </a:cubicBezTo>
                  <a:cubicBezTo>
                    <a:pt x="1858" y="1634"/>
                    <a:pt x="1867" y="1617"/>
                    <a:pt x="1874" y="1600"/>
                  </a:cubicBezTo>
                  <a:cubicBezTo>
                    <a:pt x="1909" y="1520"/>
                    <a:pt x="1933" y="1428"/>
                    <a:pt x="1936" y="1358"/>
                  </a:cubicBezTo>
                  <a:cubicBezTo>
                    <a:pt x="1936" y="1357"/>
                    <a:pt x="1936" y="1357"/>
                    <a:pt x="1936" y="1356"/>
                  </a:cubicBezTo>
                  <a:cubicBezTo>
                    <a:pt x="1936" y="658"/>
                    <a:pt x="1936" y="658"/>
                    <a:pt x="1936" y="658"/>
                  </a:cubicBezTo>
                  <a:cubicBezTo>
                    <a:pt x="2058" y="526"/>
                    <a:pt x="2173" y="402"/>
                    <a:pt x="2271" y="298"/>
                  </a:cubicBezTo>
                  <a:cubicBezTo>
                    <a:pt x="2431" y="127"/>
                    <a:pt x="2480" y="24"/>
                    <a:pt x="2482" y="20"/>
                  </a:cubicBezTo>
                  <a:cubicBezTo>
                    <a:pt x="2492" y="0"/>
                    <a:pt x="2492" y="0"/>
                    <a:pt x="2492" y="0"/>
                  </a:cubicBezTo>
                  <a:cubicBezTo>
                    <a:pt x="2471" y="8"/>
                    <a:pt x="2471" y="8"/>
                    <a:pt x="2471" y="8"/>
                  </a:cubicBezTo>
                  <a:cubicBezTo>
                    <a:pt x="2466" y="10"/>
                    <a:pt x="2356" y="56"/>
                    <a:pt x="2150" y="243"/>
                  </a:cubicBezTo>
                  <a:cubicBezTo>
                    <a:pt x="2085" y="302"/>
                    <a:pt x="2012" y="368"/>
                    <a:pt x="1936" y="438"/>
                  </a:cubicBezTo>
                  <a:cubicBezTo>
                    <a:pt x="1936" y="425"/>
                    <a:pt x="1936" y="425"/>
                    <a:pt x="1936" y="425"/>
                  </a:cubicBezTo>
                  <a:cubicBezTo>
                    <a:pt x="1936" y="407"/>
                    <a:pt x="1922" y="392"/>
                    <a:pt x="1903" y="392"/>
                  </a:cubicBezTo>
                  <a:cubicBezTo>
                    <a:pt x="589" y="392"/>
                    <a:pt x="589" y="392"/>
                    <a:pt x="589" y="392"/>
                  </a:cubicBezTo>
                  <a:cubicBezTo>
                    <a:pt x="570" y="392"/>
                    <a:pt x="556" y="407"/>
                    <a:pt x="556" y="425"/>
                  </a:cubicBezTo>
                  <a:cubicBezTo>
                    <a:pt x="556" y="438"/>
                    <a:pt x="556" y="438"/>
                    <a:pt x="556" y="438"/>
                  </a:cubicBezTo>
                  <a:cubicBezTo>
                    <a:pt x="480" y="368"/>
                    <a:pt x="407" y="302"/>
                    <a:pt x="342" y="243"/>
                  </a:cubicBezTo>
                  <a:cubicBezTo>
                    <a:pt x="136" y="56"/>
                    <a:pt x="26" y="10"/>
                    <a:pt x="21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4"/>
                    <a:pt x="61" y="127"/>
                    <a:pt x="221" y="298"/>
                  </a:cubicBezTo>
                  <a:cubicBezTo>
                    <a:pt x="319" y="402"/>
                    <a:pt x="434" y="526"/>
                    <a:pt x="556" y="658"/>
                  </a:cubicBezTo>
                  <a:cubicBezTo>
                    <a:pt x="556" y="1356"/>
                    <a:pt x="556" y="1356"/>
                    <a:pt x="556" y="1356"/>
                  </a:cubicBezTo>
                  <a:cubicBezTo>
                    <a:pt x="556" y="1357"/>
                    <a:pt x="556" y="1357"/>
                    <a:pt x="556" y="1358"/>
                  </a:cubicBezTo>
                  <a:cubicBezTo>
                    <a:pt x="559" y="1428"/>
                    <a:pt x="583" y="1520"/>
                    <a:pt x="618" y="1600"/>
                  </a:cubicBezTo>
                  <a:cubicBezTo>
                    <a:pt x="625" y="1617"/>
                    <a:pt x="634" y="1634"/>
                    <a:pt x="642" y="1650"/>
                  </a:cubicBezTo>
                  <a:cubicBezTo>
                    <a:pt x="614" y="1677"/>
                    <a:pt x="597" y="1694"/>
                    <a:pt x="592" y="1698"/>
                  </a:cubicBezTo>
                  <a:cubicBezTo>
                    <a:pt x="493" y="1584"/>
                    <a:pt x="459" y="1512"/>
                    <a:pt x="449" y="1488"/>
                  </a:cubicBezTo>
                  <a:cubicBezTo>
                    <a:pt x="447" y="1484"/>
                    <a:pt x="443" y="1481"/>
                    <a:pt x="439" y="1481"/>
                  </a:cubicBezTo>
                  <a:cubicBezTo>
                    <a:pt x="438" y="1481"/>
                    <a:pt x="437" y="1482"/>
                    <a:pt x="436" y="1482"/>
                  </a:cubicBezTo>
                  <a:cubicBezTo>
                    <a:pt x="421" y="1487"/>
                    <a:pt x="386" y="1503"/>
                    <a:pt x="314" y="1549"/>
                  </a:cubicBezTo>
                  <a:cubicBezTo>
                    <a:pt x="308" y="1553"/>
                    <a:pt x="308" y="1563"/>
                    <a:pt x="314" y="1567"/>
                  </a:cubicBezTo>
                  <a:cubicBezTo>
                    <a:pt x="381" y="1609"/>
                    <a:pt x="504" y="1723"/>
                    <a:pt x="578" y="1795"/>
                  </a:cubicBezTo>
                  <a:cubicBezTo>
                    <a:pt x="577" y="1795"/>
                    <a:pt x="576" y="1796"/>
                    <a:pt x="575" y="1798"/>
                  </a:cubicBezTo>
                  <a:cubicBezTo>
                    <a:pt x="574" y="1799"/>
                    <a:pt x="574" y="1799"/>
                    <a:pt x="574" y="1799"/>
                  </a:cubicBezTo>
                  <a:cubicBezTo>
                    <a:pt x="567" y="1805"/>
                    <a:pt x="560" y="1812"/>
                    <a:pt x="553" y="1819"/>
                  </a:cubicBezTo>
                  <a:cubicBezTo>
                    <a:pt x="542" y="1830"/>
                    <a:pt x="530" y="1841"/>
                    <a:pt x="519" y="1853"/>
                  </a:cubicBezTo>
                  <a:cubicBezTo>
                    <a:pt x="519" y="1853"/>
                    <a:pt x="519" y="1853"/>
                    <a:pt x="519" y="1853"/>
                  </a:cubicBezTo>
                  <a:cubicBezTo>
                    <a:pt x="507" y="1864"/>
                    <a:pt x="496" y="1876"/>
                    <a:pt x="485" y="1888"/>
                  </a:cubicBezTo>
                  <a:cubicBezTo>
                    <a:pt x="474" y="1899"/>
                    <a:pt x="463" y="1911"/>
                    <a:pt x="451" y="1923"/>
                  </a:cubicBezTo>
                  <a:cubicBezTo>
                    <a:pt x="440" y="1935"/>
                    <a:pt x="429" y="1947"/>
                    <a:pt x="418" y="1959"/>
                  </a:cubicBezTo>
                  <a:cubicBezTo>
                    <a:pt x="407" y="1971"/>
                    <a:pt x="396" y="1983"/>
                    <a:pt x="385" y="1995"/>
                  </a:cubicBezTo>
                  <a:cubicBezTo>
                    <a:pt x="374" y="2007"/>
                    <a:pt x="363" y="2019"/>
                    <a:pt x="353" y="2031"/>
                  </a:cubicBezTo>
                  <a:cubicBezTo>
                    <a:pt x="341" y="2044"/>
                    <a:pt x="330" y="2056"/>
                    <a:pt x="320" y="2068"/>
                  </a:cubicBezTo>
                  <a:cubicBezTo>
                    <a:pt x="309" y="2081"/>
                    <a:pt x="298" y="2093"/>
                    <a:pt x="287" y="2105"/>
                  </a:cubicBezTo>
                  <a:cubicBezTo>
                    <a:pt x="287" y="2105"/>
                    <a:pt x="287" y="2105"/>
                    <a:pt x="287" y="2105"/>
                  </a:cubicBezTo>
                  <a:cubicBezTo>
                    <a:pt x="276" y="2118"/>
                    <a:pt x="265" y="2130"/>
                    <a:pt x="255" y="2142"/>
                  </a:cubicBezTo>
                  <a:cubicBezTo>
                    <a:pt x="242" y="2156"/>
                    <a:pt x="232" y="2169"/>
                    <a:pt x="223" y="2179"/>
                  </a:cubicBezTo>
                  <a:cubicBezTo>
                    <a:pt x="223" y="2179"/>
                    <a:pt x="223" y="2179"/>
                    <a:pt x="223" y="2179"/>
                  </a:cubicBezTo>
                  <a:cubicBezTo>
                    <a:pt x="213" y="2191"/>
                    <a:pt x="206" y="2199"/>
                    <a:pt x="203" y="2202"/>
                  </a:cubicBezTo>
                  <a:cubicBezTo>
                    <a:pt x="189" y="2198"/>
                    <a:pt x="174" y="2195"/>
                    <a:pt x="158" y="2195"/>
                  </a:cubicBezTo>
                  <a:cubicBezTo>
                    <a:pt x="122" y="2195"/>
                    <a:pt x="86" y="2209"/>
                    <a:pt x="59" y="2236"/>
                  </a:cubicBezTo>
                  <a:cubicBezTo>
                    <a:pt x="12" y="2283"/>
                    <a:pt x="5" y="2354"/>
                    <a:pt x="38" y="2408"/>
                  </a:cubicBezTo>
                  <a:cubicBezTo>
                    <a:pt x="38" y="2408"/>
                    <a:pt x="38" y="2408"/>
                    <a:pt x="38" y="2408"/>
                  </a:cubicBezTo>
                  <a:cubicBezTo>
                    <a:pt x="38" y="2408"/>
                    <a:pt x="38" y="2408"/>
                    <a:pt x="38" y="2408"/>
                  </a:cubicBezTo>
                  <a:cubicBezTo>
                    <a:pt x="44" y="2418"/>
                    <a:pt x="51" y="2427"/>
                    <a:pt x="59" y="2435"/>
                  </a:cubicBezTo>
                  <a:cubicBezTo>
                    <a:pt x="51" y="2427"/>
                    <a:pt x="44" y="2418"/>
                    <a:pt x="38" y="2408"/>
                  </a:cubicBezTo>
                  <a:cubicBezTo>
                    <a:pt x="28" y="2421"/>
                    <a:pt x="29" y="2440"/>
                    <a:pt x="41" y="2452"/>
                  </a:cubicBezTo>
                  <a:cubicBezTo>
                    <a:pt x="53" y="2464"/>
                    <a:pt x="71" y="2465"/>
                    <a:pt x="85" y="2455"/>
                  </a:cubicBezTo>
                  <a:cubicBezTo>
                    <a:pt x="107" y="2469"/>
                    <a:pt x="133" y="2476"/>
                    <a:pt x="158" y="2476"/>
                  </a:cubicBezTo>
                  <a:cubicBezTo>
                    <a:pt x="194" y="2476"/>
                    <a:pt x="230" y="2463"/>
                    <a:pt x="258" y="2435"/>
                  </a:cubicBezTo>
                  <a:cubicBezTo>
                    <a:pt x="300" y="2393"/>
                    <a:pt x="310" y="2330"/>
                    <a:pt x="286" y="2278"/>
                  </a:cubicBezTo>
                  <a:cubicBezTo>
                    <a:pt x="293" y="2273"/>
                    <a:pt x="305" y="2263"/>
                    <a:pt x="321" y="2249"/>
                  </a:cubicBezTo>
                  <a:cubicBezTo>
                    <a:pt x="331" y="2240"/>
                    <a:pt x="343" y="2229"/>
                    <a:pt x="357" y="2218"/>
                  </a:cubicBezTo>
                  <a:cubicBezTo>
                    <a:pt x="357" y="2218"/>
                    <a:pt x="357" y="2218"/>
                    <a:pt x="357" y="2218"/>
                  </a:cubicBezTo>
                  <a:cubicBezTo>
                    <a:pt x="368" y="2208"/>
                    <a:pt x="380" y="2198"/>
                    <a:pt x="392" y="2186"/>
                  </a:cubicBezTo>
                  <a:cubicBezTo>
                    <a:pt x="392" y="2186"/>
                    <a:pt x="392" y="2186"/>
                    <a:pt x="392" y="2186"/>
                  </a:cubicBezTo>
                  <a:cubicBezTo>
                    <a:pt x="404" y="2176"/>
                    <a:pt x="416" y="2166"/>
                    <a:pt x="428" y="2155"/>
                  </a:cubicBezTo>
                  <a:cubicBezTo>
                    <a:pt x="428" y="2155"/>
                    <a:pt x="428" y="2155"/>
                    <a:pt x="428" y="2155"/>
                  </a:cubicBezTo>
                  <a:cubicBezTo>
                    <a:pt x="439" y="2145"/>
                    <a:pt x="451" y="2134"/>
                    <a:pt x="463" y="2123"/>
                  </a:cubicBezTo>
                  <a:cubicBezTo>
                    <a:pt x="475" y="2113"/>
                    <a:pt x="487" y="2102"/>
                    <a:pt x="499" y="2092"/>
                  </a:cubicBezTo>
                  <a:cubicBezTo>
                    <a:pt x="510" y="2081"/>
                    <a:pt x="522" y="2070"/>
                    <a:pt x="534" y="2059"/>
                  </a:cubicBezTo>
                  <a:cubicBezTo>
                    <a:pt x="534" y="2059"/>
                    <a:pt x="534" y="2059"/>
                    <a:pt x="534" y="2059"/>
                  </a:cubicBezTo>
                  <a:cubicBezTo>
                    <a:pt x="546" y="2049"/>
                    <a:pt x="557" y="2038"/>
                    <a:pt x="569" y="2027"/>
                  </a:cubicBezTo>
                  <a:cubicBezTo>
                    <a:pt x="580" y="2016"/>
                    <a:pt x="592" y="2005"/>
                    <a:pt x="603" y="1994"/>
                  </a:cubicBezTo>
                  <a:cubicBezTo>
                    <a:pt x="615" y="1982"/>
                    <a:pt x="627" y="1971"/>
                    <a:pt x="638" y="1960"/>
                  </a:cubicBezTo>
                  <a:cubicBezTo>
                    <a:pt x="638" y="1960"/>
                    <a:pt x="638" y="1960"/>
                    <a:pt x="638" y="1960"/>
                  </a:cubicBezTo>
                  <a:cubicBezTo>
                    <a:pt x="650" y="1948"/>
                    <a:pt x="661" y="1937"/>
                    <a:pt x="672" y="1926"/>
                  </a:cubicBezTo>
                  <a:cubicBezTo>
                    <a:pt x="677" y="1921"/>
                    <a:pt x="681" y="1916"/>
                    <a:pt x="687" y="1910"/>
                  </a:cubicBezTo>
                  <a:cubicBezTo>
                    <a:pt x="688" y="1908"/>
                    <a:pt x="689" y="1907"/>
                    <a:pt x="690" y="1906"/>
                  </a:cubicBezTo>
                  <a:cubicBezTo>
                    <a:pt x="760" y="1979"/>
                    <a:pt x="883" y="2110"/>
                    <a:pt x="927" y="2179"/>
                  </a:cubicBezTo>
                  <a:cubicBezTo>
                    <a:pt x="929" y="2183"/>
                    <a:pt x="932" y="2184"/>
                    <a:pt x="936" y="2184"/>
                  </a:cubicBezTo>
                  <a:cubicBezTo>
                    <a:pt x="939" y="2184"/>
                    <a:pt x="943" y="2183"/>
                    <a:pt x="945" y="2179"/>
                  </a:cubicBezTo>
                  <a:cubicBezTo>
                    <a:pt x="991" y="2107"/>
                    <a:pt x="1006" y="2073"/>
                    <a:pt x="1012" y="2058"/>
                  </a:cubicBezTo>
                  <a:cubicBezTo>
                    <a:pt x="1014" y="2053"/>
                    <a:pt x="1011" y="2047"/>
                    <a:pt x="1006" y="2045"/>
                  </a:cubicBezTo>
                  <a:cubicBezTo>
                    <a:pt x="981" y="2035"/>
                    <a:pt x="906" y="1999"/>
                    <a:pt x="786" y="1893"/>
                  </a:cubicBezTo>
                  <a:cubicBezTo>
                    <a:pt x="792" y="1887"/>
                    <a:pt x="801" y="1879"/>
                    <a:pt x="811" y="1869"/>
                  </a:cubicBezTo>
                  <a:cubicBezTo>
                    <a:pt x="899" y="1949"/>
                    <a:pt x="1029" y="2046"/>
                    <a:pt x="1242" y="2069"/>
                  </a:cubicBezTo>
                  <a:cubicBezTo>
                    <a:pt x="1244" y="2069"/>
                    <a:pt x="1245" y="2069"/>
                    <a:pt x="1246" y="2069"/>
                  </a:cubicBezTo>
                  <a:cubicBezTo>
                    <a:pt x="1247" y="2069"/>
                    <a:pt x="1248" y="2069"/>
                    <a:pt x="1250" y="2069"/>
                  </a:cubicBezTo>
                  <a:cubicBezTo>
                    <a:pt x="1463" y="2046"/>
                    <a:pt x="1592" y="1949"/>
                    <a:pt x="1681" y="1869"/>
                  </a:cubicBezTo>
                  <a:cubicBezTo>
                    <a:pt x="1691" y="1879"/>
                    <a:pt x="1700" y="1887"/>
                    <a:pt x="1706" y="1893"/>
                  </a:cubicBezTo>
                  <a:cubicBezTo>
                    <a:pt x="1586" y="1999"/>
                    <a:pt x="1511" y="2035"/>
                    <a:pt x="1486" y="2045"/>
                  </a:cubicBezTo>
                  <a:cubicBezTo>
                    <a:pt x="1481" y="2047"/>
                    <a:pt x="1478" y="2053"/>
                    <a:pt x="1480" y="2058"/>
                  </a:cubicBezTo>
                  <a:cubicBezTo>
                    <a:pt x="1486" y="2073"/>
                    <a:pt x="1501" y="2107"/>
                    <a:pt x="1547" y="2179"/>
                  </a:cubicBezTo>
                  <a:cubicBezTo>
                    <a:pt x="1549" y="2183"/>
                    <a:pt x="1553" y="2184"/>
                    <a:pt x="1556" y="2184"/>
                  </a:cubicBezTo>
                  <a:cubicBezTo>
                    <a:pt x="1560" y="2184"/>
                    <a:pt x="1563" y="2183"/>
                    <a:pt x="1565" y="2179"/>
                  </a:cubicBezTo>
                  <a:cubicBezTo>
                    <a:pt x="1609" y="2110"/>
                    <a:pt x="1732" y="1979"/>
                    <a:pt x="1802" y="1906"/>
                  </a:cubicBezTo>
                  <a:cubicBezTo>
                    <a:pt x="1803" y="1907"/>
                    <a:pt x="1804" y="1909"/>
                    <a:pt x="1806" y="1911"/>
                  </a:cubicBezTo>
                  <a:cubicBezTo>
                    <a:pt x="1811" y="1916"/>
                    <a:pt x="1815" y="1921"/>
                    <a:pt x="1820" y="1926"/>
                  </a:cubicBezTo>
                  <a:cubicBezTo>
                    <a:pt x="1831" y="1937"/>
                    <a:pt x="1842" y="1948"/>
                    <a:pt x="1854" y="1960"/>
                  </a:cubicBezTo>
                  <a:cubicBezTo>
                    <a:pt x="1854" y="1960"/>
                    <a:pt x="1854" y="1960"/>
                    <a:pt x="1854" y="1960"/>
                  </a:cubicBezTo>
                  <a:cubicBezTo>
                    <a:pt x="1865" y="1971"/>
                    <a:pt x="1877" y="1982"/>
                    <a:pt x="1889" y="1994"/>
                  </a:cubicBezTo>
                  <a:cubicBezTo>
                    <a:pt x="1900" y="2005"/>
                    <a:pt x="1912" y="2016"/>
                    <a:pt x="1923" y="2027"/>
                  </a:cubicBezTo>
                  <a:cubicBezTo>
                    <a:pt x="1935" y="2038"/>
                    <a:pt x="1946" y="2049"/>
                    <a:pt x="1958" y="2059"/>
                  </a:cubicBezTo>
                  <a:cubicBezTo>
                    <a:pt x="1958" y="2059"/>
                    <a:pt x="1958" y="2059"/>
                    <a:pt x="1958" y="2059"/>
                  </a:cubicBezTo>
                  <a:cubicBezTo>
                    <a:pt x="1970" y="2070"/>
                    <a:pt x="1982" y="2081"/>
                    <a:pt x="1993" y="2092"/>
                  </a:cubicBezTo>
                  <a:cubicBezTo>
                    <a:pt x="2005" y="2102"/>
                    <a:pt x="2017" y="2113"/>
                    <a:pt x="2029" y="2123"/>
                  </a:cubicBezTo>
                  <a:cubicBezTo>
                    <a:pt x="2041" y="2134"/>
                    <a:pt x="2053" y="2145"/>
                    <a:pt x="2064" y="2155"/>
                  </a:cubicBezTo>
                  <a:cubicBezTo>
                    <a:pt x="2064" y="2155"/>
                    <a:pt x="2064" y="2155"/>
                    <a:pt x="2064" y="2155"/>
                  </a:cubicBezTo>
                  <a:cubicBezTo>
                    <a:pt x="2076" y="2166"/>
                    <a:pt x="2088" y="2176"/>
                    <a:pt x="2100" y="2186"/>
                  </a:cubicBezTo>
                  <a:cubicBezTo>
                    <a:pt x="2100" y="2186"/>
                    <a:pt x="2100" y="2186"/>
                    <a:pt x="2100" y="2186"/>
                  </a:cubicBezTo>
                  <a:cubicBezTo>
                    <a:pt x="2112" y="2198"/>
                    <a:pt x="2124" y="2208"/>
                    <a:pt x="2135" y="2218"/>
                  </a:cubicBezTo>
                  <a:cubicBezTo>
                    <a:pt x="2135" y="2218"/>
                    <a:pt x="2135" y="2218"/>
                    <a:pt x="2135" y="2218"/>
                  </a:cubicBezTo>
                  <a:cubicBezTo>
                    <a:pt x="2149" y="2229"/>
                    <a:pt x="2161" y="2240"/>
                    <a:pt x="2171" y="2249"/>
                  </a:cubicBezTo>
                  <a:cubicBezTo>
                    <a:pt x="2187" y="2262"/>
                    <a:pt x="2199" y="2273"/>
                    <a:pt x="2206" y="2278"/>
                  </a:cubicBezTo>
                  <a:cubicBezTo>
                    <a:pt x="2182" y="2330"/>
                    <a:pt x="2192" y="2393"/>
                    <a:pt x="2234" y="2435"/>
                  </a:cubicBezTo>
                  <a:cubicBezTo>
                    <a:pt x="2262" y="2463"/>
                    <a:pt x="2298" y="2476"/>
                    <a:pt x="2334" y="2476"/>
                  </a:cubicBezTo>
                  <a:cubicBezTo>
                    <a:pt x="2359" y="2476"/>
                    <a:pt x="2384" y="2470"/>
                    <a:pt x="2406" y="2456"/>
                  </a:cubicBezTo>
                  <a:cubicBezTo>
                    <a:pt x="2419" y="2466"/>
                    <a:pt x="2438" y="2464"/>
                    <a:pt x="2450" y="2453"/>
                  </a:cubicBezTo>
                  <a:cubicBezTo>
                    <a:pt x="2462" y="2441"/>
                    <a:pt x="2463" y="2422"/>
                    <a:pt x="2453" y="2409"/>
                  </a:cubicBezTo>
                  <a:cubicBezTo>
                    <a:pt x="2454" y="2409"/>
                    <a:pt x="2454" y="2408"/>
                    <a:pt x="2454" y="2408"/>
                  </a:cubicBezTo>
                  <a:cubicBezTo>
                    <a:pt x="2487" y="2354"/>
                    <a:pt x="2480" y="2283"/>
                    <a:pt x="2433" y="2236"/>
                  </a:cubicBezTo>
                  <a:close/>
                  <a:moveTo>
                    <a:pt x="1936" y="585"/>
                  </a:moveTo>
                  <a:cubicBezTo>
                    <a:pt x="2043" y="473"/>
                    <a:pt x="2043" y="473"/>
                    <a:pt x="2043" y="473"/>
                  </a:cubicBezTo>
                  <a:cubicBezTo>
                    <a:pt x="1936" y="583"/>
                    <a:pt x="1936" y="583"/>
                    <a:pt x="1936" y="583"/>
                  </a:cubicBezTo>
                  <a:cubicBezTo>
                    <a:pt x="1936" y="504"/>
                    <a:pt x="1936" y="504"/>
                    <a:pt x="1936" y="504"/>
                  </a:cubicBezTo>
                  <a:cubicBezTo>
                    <a:pt x="2026" y="414"/>
                    <a:pt x="2026" y="414"/>
                    <a:pt x="2026" y="414"/>
                  </a:cubicBezTo>
                  <a:cubicBezTo>
                    <a:pt x="1936" y="501"/>
                    <a:pt x="1936" y="501"/>
                    <a:pt x="1936" y="501"/>
                  </a:cubicBezTo>
                  <a:cubicBezTo>
                    <a:pt x="1936" y="462"/>
                    <a:pt x="1936" y="462"/>
                    <a:pt x="1936" y="462"/>
                  </a:cubicBezTo>
                  <a:cubicBezTo>
                    <a:pt x="2017" y="388"/>
                    <a:pt x="2093" y="318"/>
                    <a:pt x="2162" y="256"/>
                  </a:cubicBezTo>
                  <a:cubicBezTo>
                    <a:pt x="2310" y="121"/>
                    <a:pt x="2410" y="60"/>
                    <a:pt x="2453" y="37"/>
                  </a:cubicBezTo>
                  <a:cubicBezTo>
                    <a:pt x="2430" y="77"/>
                    <a:pt x="2372" y="164"/>
                    <a:pt x="2258" y="286"/>
                  </a:cubicBezTo>
                  <a:cubicBezTo>
                    <a:pt x="2164" y="387"/>
                    <a:pt x="2053" y="505"/>
                    <a:pt x="1936" y="632"/>
                  </a:cubicBezTo>
                  <a:lnTo>
                    <a:pt x="1936" y="585"/>
                  </a:lnTo>
                  <a:close/>
                  <a:moveTo>
                    <a:pt x="556" y="501"/>
                  </a:moveTo>
                  <a:cubicBezTo>
                    <a:pt x="466" y="414"/>
                    <a:pt x="466" y="414"/>
                    <a:pt x="466" y="414"/>
                  </a:cubicBezTo>
                  <a:cubicBezTo>
                    <a:pt x="556" y="504"/>
                    <a:pt x="556" y="504"/>
                    <a:pt x="556" y="504"/>
                  </a:cubicBezTo>
                  <a:cubicBezTo>
                    <a:pt x="556" y="583"/>
                    <a:pt x="556" y="583"/>
                    <a:pt x="556" y="583"/>
                  </a:cubicBezTo>
                  <a:cubicBezTo>
                    <a:pt x="449" y="473"/>
                    <a:pt x="449" y="473"/>
                    <a:pt x="449" y="473"/>
                  </a:cubicBezTo>
                  <a:cubicBezTo>
                    <a:pt x="556" y="585"/>
                    <a:pt x="556" y="585"/>
                    <a:pt x="556" y="585"/>
                  </a:cubicBezTo>
                  <a:cubicBezTo>
                    <a:pt x="556" y="632"/>
                    <a:pt x="556" y="632"/>
                    <a:pt x="556" y="632"/>
                  </a:cubicBezTo>
                  <a:cubicBezTo>
                    <a:pt x="439" y="505"/>
                    <a:pt x="328" y="387"/>
                    <a:pt x="234" y="286"/>
                  </a:cubicBezTo>
                  <a:cubicBezTo>
                    <a:pt x="120" y="164"/>
                    <a:pt x="62" y="77"/>
                    <a:pt x="39" y="37"/>
                  </a:cubicBezTo>
                  <a:cubicBezTo>
                    <a:pt x="82" y="60"/>
                    <a:pt x="182" y="121"/>
                    <a:pt x="330" y="256"/>
                  </a:cubicBezTo>
                  <a:cubicBezTo>
                    <a:pt x="399" y="318"/>
                    <a:pt x="475" y="388"/>
                    <a:pt x="556" y="462"/>
                  </a:cubicBezTo>
                  <a:lnTo>
                    <a:pt x="556" y="501"/>
                  </a:lnTo>
                  <a:close/>
                  <a:moveTo>
                    <a:pt x="2264" y="2200"/>
                  </a:moveTo>
                  <a:cubicBezTo>
                    <a:pt x="2267" y="2204"/>
                    <a:pt x="2270" y="2207"/>
                    <a:pt x="2272" y="2209"/>
                  </a:cubicBezTo>
                  <a:cubicBezTo>
                    <a:pt x="2271" y="2210"/>
                    <a:pt x="2271" y="2210"/>
                    <a:pt x="2271" y="2210"/>
                  </a:cubicBezTo>
                  <a:cubicBezTo>
                    <a:pt x="2265" y="2213"/>
                    <a:pt x="2258" y="2217"/>
                    <a:pt x="2252" y="2221"/>
                  </a:cubicBezTo>
                  <a:lnTo>
                    <a:pt x="2264" y="2200"/>
                  </a:lnTo>
                  <a:close/>
                  <a:moveTo>
                    <a:pt x="1883" y="1706"/>
                  </a:moveTo>
                  <a:cubicBezTo>
                    <a:pt x="1866" y="1728"/>
                    <a:pt x="1853" y="1743"/>
                    <a:pt x="1843" y="1756"/>
                  </a:cubicBezTo>
                  <a:cubicBezTo>
                    <a:pt x="1809" y="1722"/>
                    <a:pt x="1809" y="1722"/>
                    <a:pt x="1809" y="1722"/>
                  </a:cubicBezTo>
                  <a:cubicBezTo>
                    <a:pt x="1820" y="1705"/>
                    <a:pt x="1831" y="1686"/>
                    <a:pt x="1841" y="1666"/>
                  </a:cubicBezTo>
                  <a:cubicBezTo>
                    <a:pt x="1861" y="1686"/>
                    <a:pt x="1876" y="1699"/>
                    <a:pt x="1883" y="1706"/>
                  </a:cubicBezTo>
                  <a:close/>
                  <a:moveTo>
                    <a:pt x="1822" y="1779"/>
                  </a:moveTo>
                  <a:cubicBezTo>
                    <a:pt x="1822" y="1780"/>
                    <a:pt x="1822" y="1780"/>
                    <a:pt x="1822" y="1780"/>
                  </a:cubicBezTo>
                  <a:cubicBezTo>
                    <a:pt x="1804" y="1798"/>
                    <a:pt x="1789" y="1813"/>
                    <a:pt x="1768" y="1831"/>
                  </a:cubicBezTo>
                  <a:cubicBezTo>
                    <a:pt x="1745" y="1807"/>
                    <a:pt x="1745" y="1807"/>
                    <a:pt x="1745" y="1807"/>
                  </a:cubicBezTo>
                  <a:cubicBezTo>
                    <a:pt x="1760" y="1791"/>
                    <a:pt x="1776" y="1771"/>
                    <a:pt x="1791" y="1748"/>
                  </a:cubicBezTo>
                  <a:lnTo>
                    <a:pt x="1822" y="1779"/>
                  </a:lnTo>
                  <a:close/>
                  <a:moveTo>
                    <a:pt x="651" y="1667"/>
                  </a:moveTo>
                  <a:cubicBezTo>
                    <a:pt x="661" y="1686"/>
                    <a:pt x="672" y="1705"/>
                    <a:pt x="683" y="1722"/>
                  </a:cubicBezTo>
                  <a:cubicBezTo>
                    <a:pt x="649" y="1756"/>
                    <a:pt x="649" y="1756"/>
                    <a:pt x="649" y="1756"/>
                  </a:cubicBezTo>
                  <a:cubicBezTo>
                    <a:pt x="639" y="1743"/>
                    <a:pt x="626" y="1728"/>
                    <a:pt x="609" y="1706"/>
                  </a:cubicBezTo>
                  <a:cubicBezTo>
                    <a:pt x="616" y="1699"/>
                    <a:pt x="631" y="1686"/>
                    <a:pt x="651" y="1667"/>
                  </a:cubicBezTo>
                  <a:close/>
                  <a:moveTo>
                    <a:pt x="701" y="1748"/>
                  </a:moveTo>
                  <a:cubicBezTo>
                    <a:pt x="716" y="1771"/>
                    <a:pt x="732" y="1791"/>
                    <a:pt x="747" y="1808"/>
                  </a:cubicBezTo>
                  <a:cubicBezTo>
                    <a:pt x="724" y="1831"/>
                    <a:pt x="724" y="1831"/>
                    <a:pt x="724" y="1831"/>
                  </a:cubicBezTo>
                  <a:cubicBezTo>
                    <a:pt x="703" y="1813"/>
                    <a:pt x="688" y="1798"/>
                    <a:pt x="670" y="1780"/>
                  </a:cubicBezTo>
                  <a:cubicBezTo>
                    <a:pt x="670" y="1779"/>
                    <a:pt x="670" y="1779"/>
                    <a:pt x="670" y="1779"/>
                  </a:cubicBezTo>
                  <a:lnTo>
                    <a:pt x="701" y="1748"/>
                  </a:lnTo>
                  <a:close/>
                  <a:moveTo>
                    <a:pt x="228" y="2200"/>
                  </a:moveTo>
                  <a:cubicBezTo>
                    <a:pt x="240" y="2221"/>
                    <a:pt x="240" y="2221"/>
                    <a:pt x="240" y="2221"/>
                  </a:cubicBezTo>
                  <a:cubicBezTo>
                    <a:pt x="234" y="2217"/>
                    <a:pt x="227" y="2213"/>
                    <a:pt x="220" y="2210"/>
                  </a:cubicBezTo>
                  <a:cubicBezTo>
                    <a:pt x="220" y="2209"/>
                    <a:pt x="220" y="2209"/>
                    <a:pt x="220" y="2209"/>
                  </a:cubicBezTo>
                  <a:cubicBezTo>
                    <a:pt x="222" y="2207"/>
                    <a:pt x="225" y="2204"/>
                    <a:pt x="228" y="2200"/>
                  </a:cubicBezTo>
                  <a:close/>
                  <a:moveTo>
                    <a:pt x="245" y="2423"/>
                  </a:moveTo>
                  <a:cubicBezTo>
                    <a:pt x="222" y="2446"/>
                    <a:pt x="191" y="2459"/>
                    <a:pt x="158" y="2459"/>
                  </a:cubicBezTo>
                  <a:cubicBezTo>
                    <a:pt x="136" y="2459"/>
                    <a:pt x="113" y="2452"/>
                    <a:pt x="94" y="2440"/>
                  </a:cubicBezTo>
                  <a:cubicBezTo>
                    <a:pt x="86" y="2435"/>
                    <a:pt x="78" y="2429"/>
                    <a:pt x="71" y="2423"/>
                  </a:cubicBezTo>
                  <a:cubicBezTo>
                    <a:pt x="64" y="2415"/>
                    <a:pt x="58" y="2408"/>
                    <a:pt x="53" y="2399"/>
                  </a:cubicBezTo>
                  <a:cubicBezTo>
                    <a:pt x="24" y="2351"/>
                    <a:pt x="31" y="2289"/>
                    <a:pt x="71" y="2249"/>
                  </a:cubicBezTo>
                  <a:cubicBezTo>
                    <a:pt x="95" y="2225"/>
                    <a:pt x="126" y="2213"/>
                    <a:pt x="158" y="2213"/>
                  </a:cubicBezTo>
                  <a:cubicBezTo>
                    <a:pt x="174" y="2213"/>
                    <a:pt x="190" y="2216"/>
                    <a:pt x="204" y="2222"/>
                  </a:cubicBezTo>
                  <a:cubicBezTo>
                    <a:pt x="268" y="2285"/>
                    <a:pt x="268" y="2285"/>
                    <a:pt x="268" y="2285"/>
                  </a:cubicBezTo>
                  <a:cubicBezTo>
                    <a:pt x="269" y="2286"/>
                    <a:pt x="270" y="2287"/>
                    <a:pt x="272" y="2288"/>
                  </a:cubicBezTo>
                  <a:cubicBezTo>
                    <a:pt x="291" y="2334"/>
                    <a:pt x="281" y="2387"/>
                    <a:pt x="245" y="2423"/>
                  </a:cubicBezTo>
                  <a:close/>
                  <a:moveTo>
                    <a:pt x="282" y="2259"/>
                  </a:moveTo>
                  <a:cubicBezTo>
                    <a:pt x="240" y="2186"/>
                    <a:pt x="240" y="2186"/>
                    <a:pt x="240" y="2186"/>
                  </a:cubicBezTo>
                  <a:cubicBezTo>
                    <a:pt x="246" y="2179"/>
                    <a:pt x="253" y="2171"/>
                    <a:pt x="260" y="2163"/>
                  </a:cubicBezTo>
                  <a:cubicBezTo>
                    <a:pt x="298" y="2229"/>
                    <a:pt x="298" y="2229"/>
                    <a:pt x="298" y="2229"/>
                  </a:cubicBezTo>
                  <a:cubicBezTo>
                    <a:pt x="304" y="2240"/>
                    <a:pt x="304" y="2240"/>
                    <a:pt x="304" y="2240"/>
                  </a:cubicBezTo>
                  <a:cubicBezTo>
                    <a:pt x="295" y="2248"/>
                    <a:pt x="287" y="2254"/>
                    <a:pt x="282" y="2259"/>
                  </a:cubicBezTo>
                  <a:close/>
                  <a:moveTo>
                    <a:pt x="318" y="2228"/>
                  </a:moveTo>
                  <a:cubicBezTo>
                    <a:pt x="299" y="2195"/>
                    <a:pt x="299" y="2195"/>
                    <a:pt x="299" y="2195"/>
                  </a:cubicBezTo>
                  <a:cubicBezTo>
                    <a:pt x="273" y="2149"/>
                    <a:pt x="273" y="2149"/>
                    <a:pt x="273" y="2149"/>
                  </a:cubicBezTo>
                  <a:cubicBezTo>
                    <a:pt x="279" y="2141"/>
                    <a:pt x="286" y="2134"/>
                    <a:pt x="293" y="2126"/>
                  </a:cubicBezTo>
                  <a:cubicBezTo>
                    <a:pt x="340" y="2209"/>
                    <a:pt x="340" y="2209"/>
                    <a:pt x="340" y="2209"/>
                  </a:cubicBezTo>
                  <a:cubicBezTo>
                    <a:pt x="332" y="2216"/>
                    <a:pt x="324" y="2222"/>
                    <a:pt x="318" y="2228"/>
                  </a:cubicBezTo>
                  <a:close/>
                  <a:moveTo>
                    <a:pt x="353" y="2197"/>
                  </a:moveTo>
                  <a:cubicBezTo>
                    <a:pt x="305" y="2111"/>
                    <a:pt x="305" y="2111"/>
                    <a:pt x="305" y="2111"/>
                  </a:cubicBezTo>
                  <a:cubicBezTo>
                    <a:pt x="311" y="2104"/>
                    <a:pt x="318" y="2096"/>
                    <a:pt x="325" y="2089"/>
                  </a:cubicBezTo>
                  <a:cubicBezTo>
                    <a:pt x="375" y="2178"/>
                    <a:pt x="375" y="2178"/>
                    <a:pt x="375" y="2178"/>
                  </a:cubicBezTo>
                  <a:cubicBezTo>
                    <a:pt x="368" y="2185"/>
                    <a:pt x="360" y="2191"/>
                    <a:pt x="353" y="2197"/>
                  </a:cubicBezTo>
                  <a:close/>
                  <a:moveTo>
                    <a:pt x="389" y="2166"/>
                  </a:moveTo>
                  <a:cubicBezTo>
                    <a:pt x="343" y="2085"/>
                    <a:pt x="343" y="2085"/>
                    <a:pt x="343" y="2085"/>
                  </a:cubicBezTo>
                  <a:cubicBezTo>
                    <a:pt x="337" y="2075"/>
                    <a:pt x="337" y="2075"/>
                    <a:pt x="337" y="2075"/>
                  </a:cubicBezTo>
                  <a:cubicBezTo>
                    <a:pt x="344" y="2067"/>
                    <a:pt x="351" y="2060"/>
                    <a:pt x="357" y="2052"/>
                  </a:cubicBezTo>
                  <a:cubicBezTo>
                    <a:pt x="411" y="2147"/>
                    <a:pt x="411" y="2147"/>
                    <a:pt x="411" y="2147"/>
                  </a:cubicBezTo>
                  <a:cubicBezTo>
                    <a:pt x="403" y="2153"/>
                    <a:pt x="396" y="2160"/>
                    <a:pt x="389" y="2166"/>
                  </a:cubicBezTo>
                  <a:close/>
                  <a:moveTo>
                    <a:pt x="424" y="2135"/>
                  </a:moveTo>
                  <a:cubicBezTo>
                    <a:pt x="370" y="2038"/>
                    <a:pt x="370" y="2038"/>
                    <a:pt x="370" y="2038"/>
                  </a:cubicBezTo>
                  <a:cubicBezTo>
                    <a:pt x="377" y="2031"/>
                    <a:pt x="383" y="2023"/>
                    <a:pt x="390" y="2016"/>
                  </a:cubicBezTo>
                  <a:cubicBezTo>
                    <a:pt x="446" y="2115"/>
                    <a:pt x="446" y="2115"/>
                    <a:pt x="446" y="2115"/>
                  </a:cubicBezTo>
                  <a:cubicBezTo>
                    <a:pt x="439" y="2122"/>
                    <a:pt x="432" y="2128"/>
                    <a:pt x="424" y="2135"/>
                  </a:cubicBezTo>
                  <a:close/>
                  <a:moveTo>
                    <a:pt x="460" y="2103"/>
                  </a:moveTo>
                  <a:cubicBezTo>
                    <a:pt x="403" y="2002"/>
                    <a:pt x="403" y="2002"/>
                    <a:pt x="403" y="2002"/>
                  </a:cubicBezTo>
                  <a:cubicBezTo>
                    <a:pt x="409" y="1994"/>
                    <a:pt x="416" y="1987"/>
                    <a:pt x="423" y="1979"/>
                  </a:cubicBezTo>
                  <a:cubicBezTo>
                    <a:pt x="482" y="2083"/>
                    <a:pt x="482" y="2083"/>
                    <a:pt x="482" y="2083"/>
                  </a:cubicBezTo>
                  <a:cubicBezTo>
                    <a:pt x="474" y="2090"/>
                    <a:pt x="467" y="2096"/>
                    <a:pt x="460" y="2103"/>
                  </a:cubicBezTo>
                  <a:close/>
                  <a:moveTo>
                    <a:pt x="495" y="2071"/>
                  </a:moveTo>
                  <a:cubicBezTo>
                    <a:pt x="435" y="1966"/>
                    <a:pt x="435" y="1966"/>
                    <a:pt x="435" y="1966"/>
                  </a:cubicBezTo>
                  <a:cubicBezTo>
                    <a:pt x="442" y="1958"/>
                    <a:pt x="449" y="1951"/>
                    <a:pt x="456" y="1944"/>
                  </a:cubicBezTo>
                  <a:cubicBezTo>
                    <a:pt x="497" y="2016"/>
                    <a:pt x="497" y="2016"/>
                    <a:pt x="497" y="2016"/>
                  </a:cubicBezTo>
                  <a:cubicBezTo>
                    <a:pt x="517" y="2051"/>
                    <a:pt x="517" y="2051"/>
                    <a:pt x="517" y="2051"/>
                  </a:cubicBezTo>
                  <a:cubicBezTo>
                    <a:pt x="509" y="2058"/>
                    <a:pt x="502" y="2064"/>
                    <a:pt x="495" y="2071"/>
                  </a:cubicBezTo>
                  <a:close/>
                  <a:moveTo>
                    <a:pt x="530" y="2039"/>
                  </a:moveTo>
                  <a:cubicBezTo>
                    <a:pt x="511" y="2005"/>
                    <a:pt x="511" y="2005"/>
                    <a:pt x="511" y="2005"/>
                  </a:cubicBezTo>
                  <a:cubicBezTo>
                    <a:pt x="469" y="1930"/>
                    <a:pt x="469" y="1930"/>
                    <a:pt x="469" y="1930"/>
                  </a:cubicBezTo>
                  <a:cubicBezTo>
                    <a:pt x="476" y="1923"/>
                    <a:pt x="482" y="1916"/>
                    <a:pt x="489" y="1908"/>
                  </a:cubicBezTo>
                  <a:cubicBezTo>
                    <a:pt x="552" y="2019"/>
                    <a:pt x="552" y="2019"/>
                    <a:pt x="552" y="2019"/>
                  </a:cubicBezTo>
                  <a:cubicBezTo>
                    <a:pt x="544" y="2025"/>
                    <a:pt x="537" y="2032"/>
                    <a:pt x="530" y="2039"/>
                  </a:cubicBezTo>
                  <a:close/>
                  <a:moveTo>
                    <a:pt x="565" y="2006"/>
                  </a:moveTo>
                  <a:cubicBezTo>
                    <a:pt x="502" y="1895"/>
                    <a:pt x="502" y="1895"/>
                    <a:pt x="502" y="1895"/>
                  </a:cubicBezTo>
                  <a:cubicBezTo>
                    <a:pt x="509" y="1888"/>
                    <a:pt x="516" y="1881"/>
                    <a:pt x="523" y="1874"/>
                  </a:cubicBezTo>
                  <a:cubicBezTo>
                    <a:pt x="575" y="1966"/>
                    <a:pt x="575" y="1966"/>
                    <a:pt x="575" y="1966"/>
                  </a:cubicBezTo>
                  <a:cubicBezTo>
                    <a:pt x="586" y="1986"/>
                    <a:pt x="586" y="1986"/>
                    <a:pt x="586" y="1986"/>
                  </a:cubicBezTo>
                  <a:cubicBezTo>
                    <a:pt x="579" y="1993"/>
                    <a:pt x="572" y="1999"/>
                    <a:pt x="565" y="2006"/>
                  </a:cubicBezTo>
                  <a:close/>
                  <a:moveTo>
                    <a:pt x="599" y="1973"/>
                  </a:moveTo>
                  <a:cubicBezTo>
                    <a:pt x="565" y="1912"/>
                    <a:pt x="565" y="1912"/>
                    <a:pt x="565" y="1912"/>
                  </a:cubicBezTo>
                  <a:cubicBezTo>
                    <a:pt x="536" y="1861"/>
                    <a:pt x="536" y="1861"/>
                    <a:pt x="536" y="1861"/>
                  </a:cubicBezTo>
                  <a:cubicBezTo>
                    <a:pt x="543" y="1853"/>
                    <a:pt x="550" y="1846"/>
                    <a:pt x="557" y="1840"/>
                  </a:cubicBezTo>
                  <a:cubicBezTo>
                    <a:pt x="621" y="1952"/>
                    <a:pt x="621" y="1952"/>
                    <a:pt x="621" y="1952"/>
                  </a:cubicBezTo>
                  <a:cubicBezTo>
                    <a:pt x="614" y="1959"/>
                    <a:pt x="607" y="1966"/>
                    <a:pt x="599" y="1973"/>
                  </a:cubicBezTo>
                  <a:close/>
                  <a:moveTo>
                    <a:pt x="634" y="1940"/>
                  </a:moveTo>
                  <a:cubicBezTo>
                    <a:pt x="570" y="1827"/>
                    <a:pt x="570" y="1827"/>
                    <a:pt x="570" y="1827"/>
                  </a:cubicBezTo>
                  <a:cubicBezTo>
                    <a:pt x="575" y="1822"/>
                    <a:pt x="581" y="1817"/>
                    <a:pt x="586" y="1812"/>
                  </a:cubicBezTo>
                  <a:cubicBezTo>
                    <a:pt x="586" y="1812"/>
                    <a:pt x="586" y="1812"/>
                    <a:pt x="586" y="1812"/>
                  </a:cubicBezTo>
                  <a:cubicBezTo>
                    <a:pt x="587" y="1811"/>
                    <a:pt x="587" y="1811"/>
                    <a:pt x="587" y="1811"/>
                  </a:cubicBezTo>
                  <a:cubicBezTo>
                    <a:pt x="587" y="1811"/>
                    <a:pt x="587" y="1810"/>
                    <a:pt x="587" y="1810"/>
                  </a:cubicBezTo>
                  <a:cubicBezTo>
                    <a:pt x="654" y="1918"/>
                    <a:pt x="654" y="1918"/>
                    <a:pt x="654" y="1918"/>
                  </a:cubicBezTo>
                  <a:cubicBezTo>
                    <a:pt x="648" y="1925"/>
                    <a:pt x="641" y="1932"/>
                    <a:pt x="634" y="1940"/>
                  </a:cubicBezTo>
                  <a:close/>
                  <a:moveTo>
                    <a:pt x="673" y="1899"/>
                  </a:moveTo>
                  <a:cubicBezTo>
                    <a:pt x="671" y="1901"/>
                    <a:pt x="669" y="1903"/>
                    <a:pt x="667" y="1905"/>
                  </a:cubicBezTo>
                  <a:cubicBezTo>
                    <a:pt x="630" y="1846"/>
                    <a:pt x="630" y="1846"/>
                    <a:pt x="630" y="1846"/>
                  </a:cubicBezTo>
                  <a:cubicBezTo>
                    <a:pt x="632" y="1848"/>
                    <a:pt x="633" y="1849"/>
                    <a:pt x="635" y="1850"/>
                  </a:cubicBezTo>
                  <a:cubicBezTo>
                    <a:pt x="638" y="1854"/>
                    <a:pt x="643" y="1859"/>
                    <a:pt x="649" y="1866"/>
                  </a:cubicBezTo>
                  <a:cubicBezTo>
                    <a:pt x="656" y="1874"/>
                    <a:pt x="665" y="1884"/>
                    <a:pt x="676" y="1895"/>
                  </a:cubicBezTo>
                  <a:cubicBezTo>
                    <a:pt x="676" y="1896"/>
                    <a:pt x="675" y="1897"/>
                    <a:pt x="673" y="1899"/>
                  </a:cubicBezTo>
                  <a:close/>
                  <a:moveTo>
                    <a:pt x="993" y="2058"/>
                  </a:moveTo>
                  <a:cubicBezTo>
                    <a:pt x="986" y="2074"/>
                    <a:pt x="971" y="2104"/>
                    <a:pt x="936" y="2161"/>
                  </a:cubicBezTo>
                  <a:cubicBezTo>
                    <a:pt x="866" y="2058"/>
                    <a:pt x="661" y="1851"/>
                    <a:pt x="652" y="1842"/>
                  </a:cubicBezTo>
                  <a:cubicBezTo>
                    <a:pt x="643" y="1833"/>
                    <a:pt x="436" y="1628"/>
                    <a:pt x="333" y="1558"/>
                  </a:cubicBezTo>
                  <a:cubicBezTo>
                    <a:pt x="390" y="1522"/>
                    <a:pt x="420" y="1507"/>
                    <a:pt x="435" y="1501"/>
                  </a:cubicBezTo>
                  <a:cubicBezTo>
                    <a:pt x="452" y="1539"/>
                    <a:pt x="510" y="1648"/>
                    <a:pt x="678" y="1816"/>
                  </a:cubicBezTo>
                  <a:cubicBezTo>
                    <a:pt x="845" y="1984"/>
                    <a:pt x="955" y="2042"/>
                    <a:pt x="993" y="2058"/>
                  </a:cubicBezTo>
                  <a:close/>
                  <a:moveTo>
                    <a:pt x="778" y="1876"/>
                  </a:moveTo>
                  <a:cubicBezTo>
                    <a:pt x="772" y="1871"/>
                    <a:pt x="767" y="1866"/>
                    <a:pt x="761" y="1862"/>
                  </a:cubicBezTo>
                  <a:cubicBezTo>
                    <a:pt x="752" y="1854"/>
                    <a:pt x="743" y="1847"/>
                    <a:pt x="735" y="1840"/>
                  </a:cubicBezTo>
                  <a:cubicBezTo>
                    <a:pt x="756" y="1818"/>
                    <a:pt x="756" y="1818"/>
                    <a:pt x="756" y="1818"/>
                  </a:cubicBezTo>
                  <a:cubicBezTo>
                    <a:pt x="759" y="1821"/>
                    <a:pt x="762" y="1824"/>
                    <a:pt x="765" y="1826"/>
                  </a:cubicBezTo>
                  <a:cubicBezTo>
                    <a:pt x="771" y="1832"/>
                    <a:pt x="771" y="1832"/>
                    <a:pt x="771" y="1832"/>
                  </a:cubicBezTo>
                  <a:cubicBezTo>
                    <a:pt x="779" y="1840"/>
                    <a:pt x="788" y="1848"/>
                    <a:pt x="798" y="1857"/>
                  </a:cubicBezTo>
                  <a:cubicBezTo>
                    <a:pt x="790" y="1864"/>
                    <a:pt x="784" y="1871"/>
                    <a:pt x="778" y="1876"/>
                  </a:cubicBezTo>
                  <a:close/>
                  <a:moveTo>
                    <a:pt x="1670" y="1833"/>
                  </a:moveTo>
                  <a:cubicBezTo>
                    <a:pt x="1669" y="1834"/>
                    <a:pt x="1668" y="1835"/>
                    <a:pt x="1667" y="1837"/>
                  </a:cubicBezTo>
                  <a:cubicBezTo>
                    <a:pt x="1581" y="1915"/>
                    <a:pt x="1456" y="2013"/>
                    <a:pt x="1246" y="2035"/>
                  </a:cubicBezTo>
                  <a:cubicBezTo>
                    <a:pt x="1036" y="2013"/>
                    <a:pt x="911" y="1915"/>
                    <a:pt x="825" y="1837"/>
                  </a:cubicBezTo>
                  <a:cubicBezTo>
                    <a:pt x="824" y="1836"/>
                    <a:pt x="823" y="1834"/>
                    <a:pt x="821" y="1833"/>
                  </a:cubicBezTo>
                  <a:cubicBezTo>
                    <a:pt x="809" y="1822"/>
                    <a:pt x="798" y="1812"/>
                    <a:pt x="788" y="1802"/>
                  </a:cubicBezTo>
                  <a:cubicBezTo>
                    <a:pt x="785" y="1799"/>
                    <a:pt x="782" y="1797"/>
                    <a:pt x="779" y="1794"/>
                  </a:cubicBezTo>
                  <a:cubicBezTo>
                    <a:pt x="776" y="1791"/>
                    <a:pt x="773" y="1787"/>
                    <a:pt x="770" y="1784"/>
                  </a:cubicBezTo>
                  <a:cubicBezTo>
                    <a:pt x="756" y="1767"/>
                    <a:pt x="740" y="1747"/>
                    <a:pt x="725" y="1724"/>
                  </a:cubicBezTo>
                  <a:cubicBezTo>
                    <a:pt x="719" y="1716"/>
                    <a:pt x="713" y="1707"/>
                    <a:pt x="708" y="1698"/>
                  </a:cubicBezTo>
                  <a:cubicBezTo>
                    <a:pt x="697" y="1681"/>
                    <a:pt x="686" y="1662"/>
                    <a:pt x="676" y="1643"/>
                  </a:cubicBezTo>
                  <a:cubicBezTo>
                    <a:pt x="676" y="1643"/>
                    <a:pt x="676" y="1643"/>
                    <a:pt x="676" y="1643"/>
                  </a:cubicBezTo>
                  <a:cubicBezTo>
                    <a:pt x="676" y="1642"/>
                    <a:pt x="675" y="1641"/>
                    <a:pt x="675" y="1641"/>
                  </a:cubicBezTo>
                  <a:cubicBezTo>
                    <a:pt x="666" y="1623"/>
                    <a:pt x="657" y="1605"/>
                    <a:pt x="648" y="1586"/>
                  </a:cubicBezTo>
                  <a:cubicBezTo>
                    <a:pt x="612" y="1504"/>
                    <a:pt x="592" y="1416"/>
                    <a:pt x="589" y="1356"/>
                  </a:cubicBezTo>
                  <a:cubicBezTo>
                    <a:pt x="589" y="694"/>
                    <a:pt x="589" y="694"/>
                    <a:pt x="589" y="694"/>
                  </a:cubicBezTo>
                  <a:cubicBezTo>
                    <a:pt x="589" y="668"/>
                    <a:pt x="589" y="668"/>
                    <a:pt x="589" y="668"/>
                  </a:cubicBezTo>
                  <a:cubicBezTo>
                    <a:pt x="589" y="620"/>
                    <a:pt x="589" y="620"/>
                    <a:pt x="589" y="620"/>
                  </a:cubicBezTo>
                  <a:cubicBezTo>
                    <a:pt x="589" y="618"/>
                    <a:pt x="589" y="618"/>
                    <a:pt x="589" y="618"/>
                  </a:cubicBezTo>
                  <a:cubicBezTo>
                    <a:pt x="589" y="538"/>
                    <a:pt x="589" y="538"/>
                    <a:pt x="589" y="538"/>
                  </a:cubicBezTo>
                  <a:cubicBezTo>
                    <a:pt x="589" y="534"/>
                    <a:pt x="589" y="534"/>
                    <a:pt x="589" y="534"/>
                  </a:cubicBezTo>
                  <a:cubicBezTo>
                    <a:pt x="589" y="493"/>
                    <a:pt x="589" y="493"/>
                    <a:pt x="589" y="493"/>
                  </a:cubicBezTo>
                  <a:cubicBezTo>
                    <a:pt x="589" y="469"/>
                    <a:pt x="589" y="469"/>
                    <a:pt x="589" y="469"/>
                  </a:cubicBezTo>
                  <a:cubicBezTo>
                    <a:pt x="589" y="425"/>
                    <a:pt x="589" y="425"/>
                    <a:pt x="589" y="425"/>
                  </a:cubicBezTo>
                  <a:cubicBezTo>
                    <a:pt x="1903" y="425"/>
                    <a:pt x="1903" y="425"/>
                    <a:pt x="1903" y="425"/>
                  </a:cubicBezTo>
                  <a:cubicBezTo>
                    <a:pt x="1903" y="469"/>
                    <a:pt x="1903" y="469"/>
                    <a:pt x="1903" y="469"/>
                  </a:cubicBezTo>
                  <a:cubicBezTo>
                    <a:pt x="1903" y="493"/>
                    <a:pt x="1903" y="493"/>
                    <a:pt x="1903" y="493"/>
                  </a:cubicBezTo>
                  <a:cubicBezTo>
                    <a:pt x="1903" y="534"/>
                    <a:pt x="1903" y="534"/>
                    <a:pt x="1903" y="534"/>
                  </a:cubicBezTo>
                  <a:cubicBezTo>
                    <a:pt x="1903" y="538"/>
                    <a:pt x="1903" y="538"/>
                    <a:pt x="1903" y="538"/>
                  </a:cubicBezTo>
                  <a:cubicBezTo>
                    <a:pt x="1903" y="618"/>
                    <a:pt x="1903" y="618"/>
                    <a:pt x="1903" y="618"/>
                  </a:cubicBezTo>
                  <a:cubicBezTo>
                    <a:pt x="1903" y="620"/>
                    <a:pt x="1903" y="620"/>
                    <a:pt x="1903" y="620"/>
                  </a:cubicBezTo>
                  <a:cubicBezTo>
                    <a:pt x="1903" y="668"/>
                    <a:pt x="1903" y="668"/>
                    <a:pt x="1903" y="668"/>
                  </a:cubicBezTo>
                  <a:cubicBezTo>
                    <a:pt x="1903" y="694"/>
                    <a:pt x="1903" y="694"/>
                    <a:pt x="1903" y="694"/>
                  </a:cubicBezTo>
                  <a:cubicBezTo>
                    <a:pt x="1903" y="1356"/>
                    <a:pt x="1903" y="1356"/>
                    <a:pt x="1903" y="1356"/>
                  </a:cubicBezTo>
                  <a:cubicBezTo>
                    <a:pt x="1900" y="1416"/>
                    <a:pt x="1880" y="1504"/>
                    <a:pt x="1844" y="1586"/>
                  </a:cubicBezTo>
                  <a:cubicBezTo>
                    <a:pt x="1835" y="1605"/>
                    <a:pt x="1826" y="1623"/>
                    <a:pt x="1817" y="1641"/>
                  </a:cubicBezTo>
                  <a:cubicBezTo>
                    <a:pt x="1817" y="1641"/>
                    <a:pt x="1816" y="1642"/>
                    <a:pt x="1816" y="1643"/>
                  </a:cubicBezTo>
                  <a:cubicBezTo>
                    <a:pt x="1816" y="1643"/>
                    <a:pt x="1816" y="1643"/>
                    <a:pt x="1816" y="1643"/>
                  </a:cubicBezTo>
                  <a:cubicBezTo>
                    <a:pt x="1806" y="1662"/>
                    <a:pt x="1795" y="1681"/>
                    <a:pt x="1784" y="1698"/>
                  </a:cubicBezTo>
                  <a:cubicBezTo>
                    <a:pt x="1778" y="1707"/>
                    <a:pt x="1773" y="1716"/>
                    <a:pt x="1767" y="1724"/>
                  </a:cubicBezTo>
                  <a:cubicBezTo>
                    <a:pt x="1752" y="1747"/>
                    <a:pt x="1736" y="1767"/>
                    <a:pt x="1722" y="1783"/>
                  </a:cubicBezTo>
                  <a:cubicBezTo>
                    <a:pt x="1719" y="1787"/>
                    <a:pt x="1715" y="1790"/>
                    <a:pt x="1712" y="1794"/>
                  </a:cubicBezTo>
                  <a:cubicBezTo>
                    <a:pt x="1710" y="1796"/>
                    <a:pt x="1707" y="1799"/>
                    <a:pt x="1704" y="1802"/>
                  </a:cubicBezTo>
                  <a:cubicBezTo>
                    <a:pt x="1694" y="1812"/>
                    <a:pt x="1682" y="1822"/>
                    <a:pt x="1670" y="1833"/>
                  </a:cubicBezTo>
                  <a:close/>
                  <a:moveTo>
                    <a:pt x="1694" y="1857"/>
                  </a:moveTo>
                  <a:cubicBezTo>
                    <a:pt x="1703" y="1848"/>
                    <a:pt x="1712" y="1840"/>
                    <a:pt x="1721" y="1832"/>
                  </a:cubicBezTo>
                  <a:cubicBezTo>
                    <a:pt x="1727" y="1826"/>
                    <a:pt x="1727" y="1826"/>
                    <a:pt x="1727" y="1826"/>
                  </a:cubicBezTo>
                  <a:cubicBezTo>
                    <a:pt x="1730" y="1823"/>
                    <a:pt x="1733" y="1821"/>
                    <a:pt x="1735" y="1818"/>
                  </a:cubicBezTo>
                  <a:cubicBezTo>
                    <a:pt x="1757" y="1840"/>
                    <a:pt x="1757" y="1840"/>
                    <a:pt x="1757" y="1840"/>
                  </a:cubicBezTo>
                  <a:cubicBezTo>
                    <a:pt x="1749" y="1847"/>
                    <a:pt x="1740" y="1854"/>
                    <a:pt x="1731" y="1862"/>
                  </a:cubicBezTo>
                  <a:cubicBezTo>
                    <a:pt x="1725" y="1866"/>
                    <a:pt x="1720" y="1871"/>
                    <a:pt x="1714" y="1876"/>
                  </a:cubicBezTo>
                  <a:cubicBezTo>
                    <a:pt x="1708" y="1871"/>
                    <a:pt x="1702" y="1864"/>
                    <a:pt x="1694" y="1857"/>
                  </a:cubicBezTo>
                  <a:close/>
                  <a:moveTo>
                    <a:pt x="1556" y="2161"/>
                  </a:moveTo>
                  <a:cubicBezTo>
                    <a:pt x="1521" y="2104"/>
                    <a:pt x="1506" y="2074"/>
                    <a:pt x="1499" y="2058"/>
                  </a:cubicBezTo>
                  <a:cubicBezTo>
                    <a:pt x="1537" y="2042"/>
                    <a:pt x="1647" y="1984"/>
                    <a:pt x="1814" y="1816"/>
                  </a:cubicBezTo>
                  <a:cubicBezTo>
                    <a:pt x="1982" y="1648"/>
                    <a:pt x="2040" y="1539"/>
                    <a:pt x="2057" y="1501"/>
                  </a:cubicBezTo>
                  <a:cubicBezTo>
                    <a:pt x="2072" y="1507"/>
                    <a:pt x="2102" y="1522"/>
                    <a:pt x="2159" y="1558"/>
                  </a:cubicBezTo>
                  <a:cubicBezTo>
                    <a:pt x="2056" y="1628"/>
                    <a:pt x="1849" y="1833"/>
                    <a:pt x="1840" y="1842"/>
                  </a:cubicBezTo>
                  <a:cubicBezTo>
                    <a:pt x="1831" y="1851"/>
                    <a:pt x="1626" y="2058"/>
                    <a:pt x="1556" y="2161"/>
                  </a:cubicBezTo>
                  <a:close/>
                  <a:moveTo>
                    <a:pt x="1818" y="1898"/>
                  </a:moveTo>
                  <a:cubicBezTo>
                    <a:pt x="1817" y="1897"/>
                    <a:pt x="1816" y="1896"/>
                    <a:pt x="1816" y="1895"/>
                  </a:cubicBezTo>
                  <a:cubicBezTo>
                    <a:pt x="1827" y="1884"/>
                    <a:pt x="1836" y="1874"/>
                    <a:pt x="1843" y="1866"/>
                  </a:cubicBezTo>
                  <a:cubicBezTo>
                    <a:pt x="1849" y="1860"/>
                    <a:pt x="1854" y="1854"/>
                    <a:pt x="1858" y="1850"/>
                  </a:cubicBezTo>
                  <a:cubicBezTo>
                    <a:pt x="1859" y="1849"/>
                    <a:pt x="1860" y="1848"/>
                    <a:pt x="1862" y="1847"/>
                  </a:cubicBezTo>
                  <a:cubicBezTo>
                    <a:pt x="1825" y="1905"/>
                    <a:pt x="1825" y="1905"/>
                    <a:pt x="1825" y="1905"/>
                  </a:cubicBezTo>
                  <a:cubicBezTo>
                    <a:pt x="1823" y="1903"/>
                    <a:pt x="1820" y="1901"/>
                    <a:pt x="1818" y="1898"/>
                  </a:cubicBezTo>
                  <a:close/>
                  <a:moveTo>
                    <a:pt x="1838" y="1918"/>
                  </a:moveTo>
                  <a:cubicBezTo>
                    <a:pt x="1905" y="1810"/>
                    <a:pt x="1905" y="1810"/>
                    <a:pt x="1905" y="1810"/>
                  </a:cubicBezTo>
                  <a:cubicBezTo>
                    <a:pt x="1905" y="1810"/>
                    <a:pt x="1905" y="1811"/>
                    <a:pt x="1905" y="1811"/>
                  </a:cubicBezTo>
                  <a:cubicBezTo>
                    <a:pt x="1906" y="1812"/>
                    <a:pt x="1906" y="1812"/>
                    <a:pt x="1906" y="1812"/>
                  </a:cubicBezTo>
                  <a:cubicBezTo>
                    <a:pt x="1906" y="1812"/>
                    <a:pt x="1906" y="1812"/>
                    <a:pt x="1906" y="1812"/>
                  </a:cubicBezTo>
                  <a:cubicBezTo>
                    <a:pt x="1911" y="1817"/>
                    <a:pt x="1917" y="1822"/>
                    <a:pt x="1922" y="1827"/>
                  </a:cubicBezTo>
                  <a:cubicBezTo>
                    <a:pt x="1858" y="1940"/>
                    <a:pt x="1858" y="1940"/>
                    <a:pt x="1858" y="1940"/>
                  </a:cubicBezTo>
                  <a:cubicBezTo>
                    <a:pt x="1851" y="1932"/>
                    <a:pt x="1844" y="1925"/>
                    <a:pt x="1838" y="1918"/>
                  </a:cubicBezTo>
                  <a:close/>
                  <a:moveTo>
                    <a:pt x="1871" y="1952"/>
                  </a:moveTo>
                  <a:cubicBezTo>
                    <a:pt x="1935" y="1840"/>
                    <a:pt x="1935" y="1840"/>
                    <a:pt x="1935" y="1840"/>
                  </a:cubicBezTo>
                  <a:cubicBezTo>
                    <a:pt x="1942" y="1846"/>
                    <a:pt x="1949" y="1853"/>
                    <a:pt x="1956" y="1861"/>
                  </a:cubicBezTo>
                  <a:cubicBezTo>
                    <a:pt x="1927" y="1912"/>
                    <a:pt x="1927" y="1912"/>
                    <a:pt x="1927" y="1912"/>
                  </a:cubicBezTo>
                  <a:cubicBezTo>
                    <a:pt x="1893" y="1973"/>
                    <a:pt x="1893" y="1973"/>
                    <a:pt x="1893" y="1973"/>
                  </a:cubicBezTo>
                  <a:cubicBezTo>
                    <a:pt x="1885" y="1966"/>
                    <a:pt x="1878" y="1959"/>
                    <a:pt x="1871" y="1952"/>
                  </a:cubicBezTo>
                  <a:close/>
                  <a:moveTo>
                    <a:pt x="1906" y="1986"/>
                  </a:moveTo>
                  <a:cubicBezTo>
                    <a:pt x="1969" y="1874"/>
                    <a:pt x="1969" y="1874"/>
                    <a:pt x="1969" y="1874"/>
                  </a:cubicBezTo>
                  <a:cubicBezTo>
                    <a:pt x="1976" y="1881"/>
                    <a:pt x="1983" y="1888"/>
                    <a:pt x="1990" y="1895"/>
                  </a:cubicBezTo>
                  <a:cubicBezTo>
                    <a:pt x="1927" y="2006"/>
                    <a:pt x="1927" y="2006"/>
                    <a:pt x="1927" y="2006"/>
                  </a:cubicBezTo>
                  <a:cubicBezTo>
                    <a:pt x="1920" y="1999"/>
                    <a:pt x="1913" y="1993"/>
                    <a:pt x="1906" y="1986"/>
                  </a:cubicBezTo>
                  <a:close/>
                  <a:moveTo>
                    <a:pt x="1940" y="2019"/>
                  </a:moveTo>
                  <a:cubicBezTo>
                    <a:pt x="2003" y="1908"/>
                    <a:pt x="2003" y="1908"/>
                    <a:pt x="2003" y="1908"/>
                  </a:cubicBezTo>
                  <a:cubicBezTo>
                    <a:pt x="2010" y="1916"/>
                    <a:pt x="2016" y="1923"/>
                    <a:pt x="2023" y="1930"/>
                  </a:cubicBezTo>
                  <a:cubicBezTo>
                    <a:pt x="1962" y="2039"/>
                    <a:pt x="1962" y="2039"/>
                    <a:pt x="1962" y="2039"/>
                  </a:cubicBezTo>
                  <a:cubicBezTo>
                    <a:pt x="1955" y="2032"/>
                    <a:pt x="1948" y="2025"/>
                    <a:pt x="1940" y="2019"/>
                  </a:cubicBezTo>
                  <a:close/>
                  <a:moveTo>
                    <a:pt x="1975" y="2051"/>
                  </a:moveTo>
                  <a:cubicBezTo>
                    <a:pt x="2016" y="1979"/>
                    <a:pt x="2016" y="1979"/>
                    <a:pt x="2016" y="1979"/>
                  </a:cubicBezTo>
                  <a:cubicBezTo>
                    <a:pt x="2036" y="1944"/>
                    <a:pt x="2036" y="1944"/>
                    <a:pt x="2036" y="1944"/>
                  </a:cubicBezTo>
                  <a:cubicBezTo>
                    <a:pt x="2043" y="1951"/>
                    <a:pt x="2050" y="1958"/>
                    <a:pt x="2057" y="1966"/>
                  </a:cubicBezTo>
                  <a:cubicBezTo>
                    <a:pt x="1997" y="2071"/>
                    <a:pt x="1997" y="2071"/>
                    <a:pt x="1997" y="2071"/>
                  </a:cubicBezTo>
                  <a:cubicBezTo>
                    <a:pt x="1990" y="2064"/>
                    <a:pt x="1983" y="2058"/>
                    <a:pt x="1975" y="2051"/>
                  </a:cubicBezTo>
                  <a:close/>
                  <a:moveTo>
                    <a:pt x="2010" y="2083"/>
                  </a:moveTo>
                  <a:cubicBezTo>
                    <a:pt x="2069" y="1979"/>
                    <a:pt x="2069" y="1979"/>
                    <a:pt x="2069" y="1979"/>
                  </a:cubicBezTo>
                  <a:cubicBezTo>
                    <a:pt x="2076" y="1987"/>
                    <a:pt x="2083" y="1994"/>
                    <a:pt x="2089" y="2002"/>
                  </a:cubicBezTo>
                  <a:cubicBezTo>
                    <a:pt x="2032" y="2103"/>
                    <a:pt x="2032" y="2103"/>
                    <a:pt x="2032" y="2103"/>
                  </a:cubicBezTo>
                  <a:cubicBezTo>
                    <a:pt x="2025" y="2096"/>
                    <a:pt x="2018" y="2090"/>
                    <a:pt x="2010" y="2083"/>
                  </a:cubicBezTo>
                  <a:close/>
                  <a:moveTo>
                    <a:pt x="2046" y="2115"/>
                  </a:moveTo>
                  <a:cubicBezTo>
                    <a:pt x="2102" y="2016"/>
                    <a:pt x="2102" y="2016"/>
                    <a:pt x="2102" y="2016"/>
                  </a:cubicBezTo>
                  <a:cubicBezTo>
                    <a:pt x="2109" y="2023"/>
                    <a:pt x="2115" y="2031"/>
                    <a:pt x="2122" y="2038"/>
                  </a:cubicBezTo>
                  <a:cubicBezTo>
                    <a:pt x="2068" y="2135"/>
                    <a:pt x="2068" y="2135"/>
                    <a:pt x="2068" y="2135"/>
                  </a:cubicBezTo>
                  <a:cubicBezTo>
                    <a:pt x="2060" y="2128"/>
                    <a:pt x="2053" y="2122"/>
                    <a:pt x="2046" y="2115"/>
                  </a:cubicBezTo>
                  <a:close/>
                  <a:moveTo>
                    <a:pt x="2081" y="2147"/>
                  </a:moveTo>
                  <a:cubicBezTo>
                    <a:pt x="2135" y="2052"/>
                    <a:pt x="2135" y="2052"/>
                    <a:pt x="2135" y="2052"/>
                  </a:cubicBezTo>
                  <a:cubicBezTo>
                    <a:pt x="2141" y="2060"/>
                    <a:pt x="2148" y="2067"/>
                    <a:pt x="2155" y="2075"/>
                  </a:cubicBezTo>
                  <a:cubicBezTo>
                    <a:pt x="2149" y="2085"/>
                    <a:pt x="2149" y="2085"/>
                    <a:pt x="2149" y="2085"/>
                  </a:cubicBezTo>
                  <a:cubicBezTo>
                    <a:pt x="2103" y="2166"/>
                    <a:pt x="2103" y="2166"/>
                    <a:pt x="2103" y="2166"/>
                  </a:cubicBezTo>
                  <a:cubicBezTo>
                    <a:pt x="2096" y="2160"/>
                    <a:pt x="2089" y="2153"/>
                    <a:pt x="2081" y="2147"/>
                  </a:cubicBezTo>
                  <a:close/>
                  <a:moveTo>
                    <a:pt x="2117" y="2178"/>
                  </a:moveTo>
                  <a:cubicBezTo>
                    <a:pt x="2167" y="2089"/>
                    <a:pt x="2167" y="2089"/>
                    <a:pt x="2167" y="2089"/>
                  </a:cubicBezTo>
                  <a:cubicBezTo>
                    <a:pt x="2174" y="2096"/>
                    <a:pt x="2181" y="2104"/>
                    <a:pt x="2187" y="2111"/>
                  </a:cubicBezTo>
                  <a:cubicBezTo>
                    <a:pt x="2139" y="2197"/>
                    <a:pt x="2139" y="2197"/>
                    <a:pt x="2139" y="2197"/>
                  </a:cubicBezTo>
                  <a:cubicBezTo>
                    <a:pt x="2132" y="2191"/>
                    <a:pt x="2124" y="2185"/>
                    <a:pt x="2117" y="2178"/>
                  </a:cubicBezTo>
                  <a:close/>
                  <a:moveTo>
                    <a:pt x="2152" y="2209"/>
                  </a:moveTo>
                  <a:cubicBezTo>
                    <a:pt x="2199" y="2126"/>
                    <a:pt x="2199" y="2126"/>
                    <a:pt x="2199" y="2126"/>
                  </a:cubicBezTo>
                  <a:cubicBezTo>
                    <a:pt x="2206" y="2134"/>
                    <a:pt x="2213" y="2141"/>
                    <a:pt x="2219" y="2149"/>
                  </a:cubicBezTo>
                  <a:cubicBezTo>
                    <a:pt x="2174" y="2228"/>
                    <a:pt x="2174" y="2228"/>
                    <a:pt x="2174" y="2228"/>
                  </a:cubicBezTo>
                  <a:cubicBezTo>
                    <a:pt x="2168" y="2222"/>
                    <a:pt x="2160" y="2216"/>
                    <a:pt x="2152" y="2209"/>
                  </a:cubicBezTo>
                  <a:close/>
                  <a:moveTo>
                    <a:pt x="2188" y="2240"/>
                  </a:moveTo>
                  <a:cubicBezTo>
                    <a:pt x="2194" y="2229"/>
                    <a:pt x="2194" y="2229"/>
                    <a:pt x="2194" y="2229"/>
                  </a:cubicBezTo>
                  <a:cubicBezTo>
                    <a:pt x="2232" y="2163"/>
                    <a:pt x="2232" y="2163"/>
                    <a:pt x="2232" y="2163"/>
                  </a:cubicBezTo>
                  <a:cubicBezTo>
                    <a:pt x="2239" y="2171"/>
                    <a:pt x="2246" y="2179"/>
                    <a:pt x="2252" y="2186"/>
                  </a:cubicBezTo>
                  <a:cubicBezTo>
                    <a:pt x="2210" y="2259"/>
                    <a:pt x="2210" y="2259"/>
                    <a:pt x="2210" y="2259"/>
                  </a:cubicBezTo>
                  <a:cubicBezTo>
                    <a:pt x="2205" y="2254"/>
                    <a:pt x="2197" y="2248"/>
                    <a:pt x="2188" y="2240"/>
                  </a:cubicBezTo>
                  <a:close/>
                  <a:moveTo>
                    <a:pt x="2334" y="2459"/>
                  </a:moveTo>
                  <a:cubicBezTo>
                    <a:pt x="2301" y="2459"/>
                    <a:pt x="2270" y="2446"/>
                    <a:pt x="2247" y="2423"/>
                  </a:cubicBezTo>
                  <a:cubicBezTo>
                    <a:pt x="2211" y="2387"/>
                    <a:pt x="2201" y="2334"/>
                    <a:pt x="2220" y="2288"/>
                  </a:cubicBezTo>
                  <a:cubicBezTo>
                    <a:pt x="2222" y="2287"/>
                    <a:pt x="2223" y="2286"/>
                    <a:pt x="2224" y="2285"/>
                  </a:cubicBezTo>
                  <a:cubicBezTo>
                    <a:pt x="2288" y="2222"/>
                    <a:pt x="2288" y="2222"/>
                    <a:pt x="2288" y="2222"/>
                  </a:cubicBezTo>
                  <a:cubicBezTo>
                    <a:pt x="2302" y="2216"/>
                    <a:pt x="2318" y="2213"/>
                    <a:pt x="2334" y="2213"/>
                  </a:cubicBezTo>
                  <a:cubicBezTo>
                    <a:pt x="2366" y="2213"/>
                    <a:pt x="2397" y="2225"/>
                    <a:pt x="2421" y="2249"/>
                  </a:cubicBezTo>
                  <a:cubicBezTo>
                    <a:pt x="2461" y="2289"/>
                    <a:pt x="2468" y="2351"/>
                    <a:pt x="2439" y="2399"/>
                  </a:cubicBezTo>
                  <a:cubicBezTo>
                    <a:pt x="2434" y="2407"/>
                    <a:pt x="2428" y="2415"/>
                    <a:pt x="2421" y="2423"/>
                  </a:cubicBezTo>
                  <a:cubicBezTo>
                    <a:pt x="2414" y="2429"/>
                    <a:pt x="2406" y="2435"/>
                    <a:pt x="2398" y="2440"/>
                  </a:cubicBezTo>
                  <a:cubicBezTo>
                    <a:pt x="2379" y="2452"/>
                    <a:pt x="2356" y="2459"/>
                    <a:pt x="2334" y="2459"/>
                  </a:cubicBezTo>
                  <a:close/>
                  <a:moveTo>
                    <a:pt x="2410" y="2453"/>
                  </a:moveTo>
                  <a:cubicBezTo>
                    <a:pt x="2417" y="2448"/>
                    <a:pt x="2424" y="2443"/>
                    <a:pt x="2431" y="2437"/>
                  </a:cubicBezTo>
                  <a:cubicBezTo>
                    <a:pt x="2424" y="2443"/>
                    <a:pt x="2417" y="2448"/>
                    <a:pt x="2410" y="24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6" name="Freeform 264"/>
            <p:cNvSpPr>
              <a:spLocks/>
            </p:cNvSpPr>
            <p:nvPr/>
          </p:nvSpPr>
          <p:spPr bwMode="auto">
            <a:xfrm>
              <a:off x="14044613" y="2930525"/>
              <a:ext cx="4763" cy="7938"/>
            </a:xfrm>
            <a:custGeom>
              <a:avLst/>
              <a:gdLst>
                <a:gd name="T0" fmla="*/ 5 w 8"/>
                <a:gd name="T1" fmla="*/ 0 h 14"/>
                <a:gd name="T2" fmla="*/ 1 w 8"/>
                <a:gd name="T3" fmla="*/ 8 h 14"/>
                <a:gd name="T4" fmla="*/ 2 w 8"/>
                <a:gd name="T5" fmla="*/ 13 h 14"/>
                <a:gd name="T6" fmla="*/ 6 w 8"/>
                <a:gd name="T7" fmla="*/ 7 h 14"/>
                <a:gd name="T8" fmla="*/ 8 w 8"/>
                <a:gd name="T9" fmla="*/ 3 h 14"/>
                <a:gd name="T10" fmla="*/ 7 w 8"/>
                <a:gd name="T11" fmla="*/ 1 h 14"/>
                <a:gd name="T12" fmla="*/ 5 w 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4" y="1"/>
                    <a:pt x="1" y="6"/>
                    <a:pt x="1" y="8"/>
                  </a:cubicBezTo>
                  <a:cubicBezTo>
                    <a:pt x="1" y="9"/>
                    <a:pt x="0" y="13"/>
                    <a:pt x="2" y="13"/>
                  </a:cubicBezTo>
                  <a:cubicBezTo>
                    <a:pt x="5" y="14"/>
                    <a:pt x="5" y="9"/>
                    <a:pt x="6" y="7"/>
                  </a:cubicBezTo>
                  <a:cubicBezTo>
                    <a:pt x="7" y="6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7" name="Freeform 265"/>
            <p:cNvSpPr>
              <a:spLocks/>
            </p:cNvSpPr>
            <p:nvPr/>
          </p:nvSpPr>
          <p:spPr bwMode="auto">
            <a:xfrm>
              <a:off x="14050963" y="2928938"/>
              <a:ext cx="4763" cy="7938"/>
            </a:xfrm>
            <a:custGeom>
              <a:avLst/>
              <a:gdLst>
                <a:gd name="T0" fmla="*/ 2 w 8"/>
                <a:gd name="T1" fmla="*/ 8 h 15"/>
                <a:gd name="T2" fmla="*/ 2 w 8"/>
                <a:gd name="T3" fmla="*/ 10 h 15"/>
                <a:gd name="T4" fmla="*/ 2 w 8"/>
                <a:gd name="T5" fmla="*/ 15 h 15"/>
                <a:gd name="T6" fmla="*/ 5 w 8"/>
                <a:gd name="T7" fmla="*/ 13 h 15"/>
                <a:gd name="T8" fmla="*/ 5 w 8"/>
                <a:gd name="T9" fmla="*/ 0 h 15"/>
                <a:gd name="T10" fmla="*/ 2 w 8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2" y="8"/>
                  </a:moveTo>
                  <a:cubicBezTo>
                    <a:pt x="2" y="8"/>
                    <a:pt x="2" y="10"/>
                    <a:pt x="2" y="10"/>
                  </a:cubicBezTo>
                  <a:cubicBezTo>
                    <a:pt x="1" y="11"/>
                    <a:pt x="0" y="15"/>
                    <a:pt x="2" y="15"/>
                  </a:cubicBezTo>
                  <a:cubicBezTo>
                    <a:pt x="4" y="15"/>
                    <a:pt x="4" y="15"/>
                    <a:pt x="5" y="13"/>
                  </a:cubicBezTo>
                  <a:cubicBezTo>
                    <a:pt x="6" y="11"/>
                    <a:pt x="8" y="1"/>
                    <a:pt x="5" y="0"/>
                  </a:cubicBezTo>
                  <a:cubicBezTo>
                    <a:pt x="2" y="0"/>
                    <a:pt x="2" y="4"/>
                    <a:pt x="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8" name="Freeform 266"/>
            <p:cNvSpPr>
              <a:spLocks/>
            </p:cNvSpPr>
            <p:nvPr/>
          </p:nvSpPr>
          <p:spPr bwMode="auto">
            <a:xfrm>
              <a:off x="14055725" y="2908300"/>
              <a:ext cx="33338" cy="26988"/>
            </a:xfrm>
            <a:custGeom>
              <a:avLst/>
              <a:gdLst>
                <a:gd name="T0" fmla="*/ 55 w 58"/>
                <a:gd name="T1" fmla="*/ 11 h 49"/>
                <a:gd name="T2" fmla="*/ 57 w 58"/>
                <a:gd name="T3" fmla="*/ 7 h 49"/>
                <a:gd name="T4" fmla="*/ 47 w 58"/>
                <a:gd name="T5" fmla="*/ 17 h 49"/>
                <a:gd name="T6" fmla="*/ 49 w 58"/>
                <a:gd name="T7" fmla="*/ 34 h 49"/>
                <a:gd name="T8" fmla="*/ 34 w 58"/>
                <a:gd name="T9" fmla="*/ 37 h 49"/>
                <a:gd name="T10" fmla="*/ 21 w 58"/>
                <a:gd name="T11" fmla="*/ 34 h 49"/>
                <a:gd name="T12" fmla="*/ 8 w 58"/>
                <a:gd name="T13" fmla="*/ 37 h 49"/>
                <a:gd name="T14" fmla="*/ 2 w 58"/>
                <a:gd name="T15" fmla="*/ 45 h 49"/>
                <a:gd name="T16" fmla="*/ 24 w 58"/>
                <a:gd name="T17" fmla="*/ 42 h 49"/>
                <a:gd name="T18" fmla="*/ 32 w 58"/>
                <a:gd name="T19" fmla="*/ 46 h 49"/>
                <a:gd name="T20" fmla="*/ 58 w 58"/>
                <a:gd name="T21" fmla="*/ 31 h 49"/>
                <a:gd name="T22" fmla="*/ 56 w 58"/>
                <a:gd name="T23" fmla="*/ 17 h 49"/>
                <a:gd name="T24" fmla="*/ 55 w 58"/>
                <a:gd name="T25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9">
                  <a:moveTo>
                    <a:pt x="55" y="11"/>
                  </a:moveTo>
                  <a:cubicBezTo>
                    <a:pt x="55" y="11"/>
                    <a:pt x="58" y="9"/>
                    <a:pt x="57" y="7"/>
                  </a:cubicBezTo>
                  <a:cubicBezTo>
                    <a:pt x="54" y="0"/>
                    <a:pt x="44" y="8"/>
                    <a:pt x="47" y="17"/>
                  </a:cubicBezTo>
                  <a:cubicBezTo>
                    <a:pt x="47" y="20"/>
                    <a:pt x="51" y="31"/>
                    <a:pt x="49" y="34"/>
                  </a:cubicBezTo>
                  <a:cubicBezTo>
                    <a:pt x="48" y="39"/>
                    <a:pt x="37" y="40"/>
                    <a:pt x="34" y="37"/>
                  </a:cubicBezTo>
                  <a:cubicBezTo>
                    <a:pt x="31" y="34"/>
                    <a:pt x="28" y="34"/>
                    <a:pt x="21" y="34"/>
                  </a:cubicBezTo>
                  <a:cubicBezTo>
                    <a:pt x="16" y="34"/>
                    <a:pt x="12" y="34"/>
                    <a:pt x="8" y="37"/>
                  </a:cubicBezTo>
                  <a:cubicBezTo>
                    <a:pt x="7" y="37"/>
                    <a:pt x="0" y="42"/>
                    <a:pt x="2" y="45"/>
                  </a:cubicBezTo>
                  <a:cubicBezTo>
                    <a:pt x="4" y="46"/>
                    <a:pt x="18" y="39"/>
                    <a:pt x="24" y="42"/>
                  </a:cubicBezTo>
                  <a:cubicBezTo>
                    <a:pt x="26" y="42"/>
                    <a:pt x="30" y="45"/>
                    <a:pt x="32" y="46"/>
                  </a:cubicBezTo>
                  <a:cubicBezTo>
                    <a:pt x="42" y="49"/>
                    <a:pt x="58" y="45"/>
                    <a:pt x="58" y="31"/>
                  </a:cubicBezTo>
                  <a:cubicBezTo>
                    <a:pt x="58" y="26"/>
                    <a:pt x="57" y="21"/>
                    <a:pt x="56" y="17"/>
                  </a:cubicBezTo>
                  <a:cubicBezTo>
                    <a:pt x="56" y="16"/>
                    <a:pt x="55" y="14"/>
                    <a:pt x="5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79" name="Freeform 267"/>
            <p:cNvSpPr>
              <a:spLocks/>
            </p:cNvSpPr>
            <p:nvPr/>
          </p:nvSpPr>
          <p:spPr bwMode="auto">
            <a:xfrm>
              <a:off x="14038263" y="2527300"/>
              <a:ext cx="25400" cy="30163"/>
            </a:xfrm>
            <a:custGeom>
              <a:avLst/>
              <a:gdLst>
                <a:gd name="T0" fmla="*/ 33 w 45"/>
                <a:gd name="T1" fmla="*/ 49 h 54"/>
                <a:gd name="T2" fmla="*/ 38 w 45"/>
                <a:gd name="T3" fmla="*/ 52 h 54"/>
                <a:gd name="T4" fmla="*/ 45 w 45"/>
                <a:gd name="T5" fmla="*/ 49 h 54"/>
                <a:gd name="T6" fmla="*/ 30 w 45"/>
                <a:gd name="T7" fmla="*/ 41 h 54"/>
                <a:gd name="T8" fmla="*/ 11 w 45"/>
                <a:gd name="T9" fmla="*/ 23 h 54"/>
                <a:gd name="T10" fmla="*/ 13 w 45"/>
                <a:gd name="T11" fmla="*/ 7 h 54"/>
                <a:gd name="T12" fmla="*/ 1 w 45"/>
                <a:gd name="T13" fmla="*/ 7 h 54"/>
                <a:gd name="T14" fmla="*/ 5 w 45"/>
                <a:gd name="T15" fmla="*/ 13 h 54"/>
                <a:gd name="T16" fmla="*/ 2 w 45"/>
                <a:gd name="T17" fmla="*/ 27 h 54"/>
                <a:gd name="T18" fmla="*/ 23 w 45"/>
                <a:gd name="T19" fmla="*/ 52 h 54"/>
                <a:gd name="T20" fmla="*/ 33 w 45"/>
                <a:gd name="T21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4">
                  <a:moveTo>
                    <a:pt x="33" y="49"/>
                  </a:moveTo>
                  <a:cubicBezTo>
                    <a:pt x="35" y="49"/>
                    <a:pt x="37" y="51"/>
                    <a:pt x="38" y="52"/>
                  </a:cubicBezTo>
                  <a:cubicBezTo>
                    <a:pt x="41" y="54"/>
                    <a:pt x="44" y="54"/>
                    <a:pt x="45" y="49"/>
                  </a:cubicBezTo>
                  <a:cubicBezTo>
                    <a:pt x="45" y="43"/>
                    <a:pt x="36" y="39"/>
                    <a:pt x="30" y="41"/>
                  </a:cubicBezTo>
                  <a:cubicBezTo>
                    <a:pt x="18" y="47"/>
                    <a:pt x="7" y="36"/>
                    <a:pt x="11" y="23"/>
                  </a:cubicBezTo>
                  <a:cubicBezTo>
                    <a:pt x="12" y="21"/>
                    <a:pt x="15" y="11"/>
                    <a:pt x="13" y="7"/>
                  </a:cubicBezTo>
                  <a:cubicBezTo>
                    <a:pt x="10" y="3"/>
                    <a:pt x="0" y="0"/>
                    <a:pt x="1" y="7"/>
                  </a:cubicBezTo>
                  <a:cubicBezTo>
                    <a:pt x="2" y="10"/>
                    <a:pt x="5" y="11"/>
                    <a:pt x="5" y="13"/>
                  </a:cubicBezTo>
                  <a:cubicBezTo>
                    <a:pt x="6" y="17"/>
                    <a:pt x="3" y="21"/>
                    <a:pt x="2" y="27"/>
                  </a:cubicBezTo>
                  <a:cubicBezTo>
                    <a:pt x="1" y="37"/>
                    <a:pt x="7" y="53"/>
                    <a:pt x="23" y="52"/>
                  </a:cubicBezTo>
                  <a:cubicBezTo>
                    <a:pt x="25" y="52"/>
                    <a:pt x="30" y="50"/>
                    <a:pt x="33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0" name="Freeform 268"/>
            <p:cNvSpPr>
              <a:spLocks/>
            </p:cNvSpPr>
            <p:nvPr/>
          </p:nvSpPr>
          <p:spPr bwMode="auto">
            <a:xfrm>
              <a:off x="14274800" y="2752725"/>
              <a:ext cx="3175" cy="4763"/>
            </a:xfrm>
            <a:custGeom>
              <a:avLst/>
              <a:gdLst>
                <a:gd name="T0" fmla="*/ 1 w 5"/>
                <a:gd name="T1" fmla="*/ 1 h 7"/>
                <a:gd name="T2" fmla="*/ 0 w 5"/>
                <a:gd name="T3" fmla="*/ 4 h 7"/>
                <a:gd name="T4" fmla="*/ 1 w 5"/>
                <a:gd name="T5" fmla="*/ 6 h 7"/>
                <a:gd name="T6" fmla="*/ 4 w 5"/>
                <a:gd name="T7" fmla="*/ 5 h 7"/>
                <a:gd name="T8" fmla="*/ 1 w 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3" y="7"/>
                    <a:pt x="4" y="5"/>
                  </a:cubicBezTo>
                  <a:cubicBezTo>
                    <a:pt x="5" y="2"/>
                    <a:pt x="4" y="0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1" name="Freeform 269"/>
            <p:cNvSpPr>
              <a:spLocks/>
            </p:cNvSpPr>
            <p:nvPr/>
          </p:nvSpPr>
          <p:spPr bwMode="auto">
            <a:xfrm>
              <a:off x="14112875" y="2403475"/>
              <a:ext cx="4763" cy="3175"/>
            </a:xfrm>
            <a:custGeom>
              <a:avLst/>
              <a:gdLst>
                <a:gd name="T0" fmla="*/ 0 w 8"/>
                <a:gd name="T1" fmla="*/ 4 h 8"/>
                <a:gd name="T2" fmla="*/ 3 w 8"/>
                <a:gd name="T3" fmla="*/ 7 h 8"/>
                <a:gd name="T4" fmla="*/ 7 w 8"/>
                <a:gd name="T5" fmla="*/ 4 h 8"/>
                <a:gd name="T6" fmla="*/ 0 w 8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1" y="7"/>
                    <a:pt x="3" y="7"/>
                  </a:cubicBezTo>
                  <a:cubicBezTo>
                    <a:pt x="5" y="8"/>
                    <a:pt x="8" y="7"/>
                    <a:pt x="7" y="4"/>
                  </a:cubicBezTo>
                  <a:cubicBezTo>
                    <a:pt x="5" y="2"/>
                    <a:pt x="0" y="0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2" name="Freeform 270"/>
            <p:cNvSpPr>
              <a:spLocks/>
            </p:cNvSpPr>
            <p:nvPr/>
          </p:nvSpPr>
          <p:spPr bwMode="auto">
            <a:xfrm>
              <a:off x="14285913" y="2994025"/>
              <a:ext cx="6350" cy="7938"/>
            </a:xfrm>
            <a:custGeom>
              <a:avLst/>
              <a:gdLst>
                <a:gd name="T0" fmla="*/ 4 w 13"/>
                <a:gd name="T1" fmla="*/ 0 h 14"/>
                <a:gd name="T2" fmla="*/ 1 w 13"/>
                <a:gd name="T3" fmla="*/ 3 h 14"/>
                <a:gd name="T4" fmla="*/ 8 w 13"/>
                <a:gd name="T5" fmla="*/ 14 h 14"/>
                <a:gd name="T6" fmla="*/ 11 w 13"/>
                <a:gd name="T7" fmla="*/ 13 h 14"/>
                <a:gd name="T8" fmla="*/ 10 w 13"/>
                <a:gd name="T9" fmla="*/ 7 h 14"/>
                <a:gd name="T10" fmla="*/ 4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4" y="0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5"/>
                    <a:pt x="7" y="12"/>
                    <a:pt x="8" y="14"/>
                  </a:cubicBezTo>
                  <a:cubicBezTo>
                    <a:pt x="8" y="14"/>
                    <a:pt x="10" y="14"/>
                    <a:pt x="11" y="13"/>
                  </a:cubicBezTo>
                  <a:cubicBezTo>
                    <a:pt x="13" y="12"/>
                    <a:pt x="11" y="9"/>
                    <a:pt x="10" y="7"/>
                  </a:cubicBezTo>
                  <a:cubicBezTo>
                    <a:pt x="8" y="3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3" name="Freeform 271"/>
            <p:cNvSpPr>
              <a:spLocks/>
            </p:cNvSpPr>
            <p:nvPr/>
          </p:nvSpPr>
          <p:spPr bwMode="auto">
            <a:xfrm>
              <a:off x="14282738" y="3000375"/>
              <a:ext cx="6350" cy="7938"/>
            </a:xfrm>
            <a:custGeom>
              <a:avLst/>
              <a:gdLst>
                <a:gd name="T0" fmla="*/ 4 w 11"/>
                <a:gd name="T1" fmla="*/ 1 h 13"/>
                <a:gd name="T2" fmla="*/ 1 w 11"/>
                <a:gd name="T3" fmla="*/ 3 h 13"/>
                <a:gd name="T4" fmla="*/ 7 w 11"/>
                <a:gd name="T5" fmla="*/ 12 h 13"/>
                <a:gd name="T6" fmla="*/ 9 w 11"/>
                <a:gd name="T7" fmla="*/ 12 h 13"/>
                <a:gd name="T8" fmla="*/ 8 w 11"/>
                <a:gd name="T9" fmla="*/ 6 h 13"/>
                <a:gd name="T10" fmla="*/ 4 w 11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4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5"/>
                    <a:pt x="6" y="10"/>
                    <a:pt x="7" y="12"/>
                  </a:cubicBezTo>
                  <a:cubicBezTo>
                    <a:pt x="7" y="13"/>
                    <a:pt x="9" y="12"/>
                    <a:pt x="9" y="12"/>
                  </a:cubicBezTo>
                  <a:cubicBezTo>
                    <a:pt x="11" y="10"/>
                    <a:pt x="9" y="8"/>
                    <a:pt x="8" y="6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4" name="Freeform 272"/>
            <p:cNvSpPr>
              <a:spLocks/>
            </p:cNvSpPr>
            <p:nvPr/>
          </p:nvSpPr>
          <p:spPr bwMode="auto">
            <a:xfrm>
              <a:off x="14274800" y="2749550"/>
              <a:ext cx="1588" cy="1588"/>
            </a:xfrm>
            <a:custGeom>
              <a:avLst/>
              <a:gdLst>
                <a:gd name="T0" fmla="*/ 4 w 4"/>
                <a:gd name="T1" fmla="*/ 3 h 3"/>
                <a:gd name="T2" fmla="*/ 3 w 4"/>
                <a:gd name="T3" fmla="*/ 0 h 3"/>
                <a:gd name="T4" fmla="*/ 0 w 4"/>
                <a:gd name="T5" fmla="*/ 2 h 3"/>
                <a:gd name="T6" fmla="*/ 0 w 4"/>
                <a:gd name="T7" fmla="*/ 3 h 3"/>
                <a:gd name="T8" fmla="*/ 2 w 4"/>
                <a:gd name="T9" fmla="*/ 3 h 3"/>
                <a:gd name="T10" fmla="*/ 4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5" name="Freeform 273"/>
            <p:cNvSpPr>
              <a:spLocks/>
            </p:cNvSpPr>
            <p:nvPr/>
          </p:nvSpPr>
          <p:spPr bwMode="auto">
            <a:xfrm>
              <a:off x="14277975" y="2760663"/>
              <a:ext cx="3175" cy="3175"/>
            </a:xfrm>
            <a:custGeom>
              <a:avLst/>
              <a:gdLst>
                <a:gd name="T0" fmla="*/ 3 w 5"/>
                <a:gd name="T1" fmla="*/ 6 h 6"/>
                <a:gd name="T2" fmla="*/ 4 w 5"/>
                <a:gd name="T3" fmla="*/ 4 h 6"/>
                <a:gd name="T4" fmla="*/ 5 w 5"/>
                <a:gd name="T5" fmla="*/ 2 h 6"/>
                <a:gd name="T6" fmla="*/ 3 w 5"/>
                <a:gd name="T7" fmla="*/ 0 h 6"/>
                <a:gd name="T8" fmla="*/ 2 w 5"/>
                <a:gd name="T9" fmla="*/ 1 h 6"/>
                <a:gd name="T10" fmla="*/ 0 w 5"/>
                <a:gd name="T11" fmla="*/ 4 h 6"/>
                <a:gd name="T12" fmla="*/ 3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6" name="Freeform 274"/>
            <p:cNvSpPr>
              <a:spLocks/>
            </p:cNvSpPr>
            <p:nvPr/>
          </p:nvSpPr>
          <p:spPr bwMode="auto">
            <a:xfrm>
              <a:off x="14222413" y="2740025"/>
              <a:ext cx="3175" cy="4763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6 h 8"/>
                <a:gd name="T4" fmla="*/ 5 w 7"/>
                <a:gd name="T5" fmla="*/ 5 h 8"/>
                <a:gd name="T6" fmla="*/ 7 w 7"/>
                <a:gd name="T7" fmla="*/ 1 h 8"/>
                <a:gd name="T8" fmla="*/ 5 w 7"/>
                <a:gd name="T9" fmla="*/ 0 h 8"/>
                <a:gd name="T10" fmla="*/ 1 w 7"/>
                <a:gd name="T1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4"/>
                    <a:pt x="0" y="6"/>
                    <a:pt x="1" y="6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7" y="3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2" y="2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7" name="Freeform 275"/>
            <p:cNvSpPr>
              <a:spLocks/>
            </p:cNvSpPr>
            <p:nvPr/>
          </p:nvSpPr>
          <p:spPr bwMode="auto">
            <a:xfrm>
              <a:off x="14225588" y="2744788"/>
              <a:ext cx="3175" cy="4763"/>
            </a:xfrm>
            <a:custGeom>
              <a:avLst/>
              <a:gdLst>
                <a:gd name="T0" fmla="*/ 0 w 6"/>
                <a:gd name="T1" fmla="*/ 3 h 7"/>
                <a:gd name="T2" fmla="*/ 4 w 6"/>
                <a:gd name="T3" fmla="*/ 6 h 7"/>
                <a:gd name="T4" fmla="*/ 6 w 6"/>
                <a:gd name="T5" fmla="*/ 3 h 7"/>
                <a:gd name="T6" fmla="*/ 0 w 6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cubicBezTo>
                    <a:pt x="0" y="5"/>
                    <a:pt x="1" y="7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0"/>
                    <a:pt x="1" y="1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8" name="Freeform 276"/>
            <p:cNvSpPr>
              <a:spLocks/>
            </p:cNvSpPr>
            <p:nvPr/>
          </p:nvSpPr>
          <p:spPr bwMode="auto">
            <a:xfrm>
              <a:off x="14282738" y="3008313"/>
              <a:ext cx="3175" cy="7938"/>
            </a:xfrm>
            <a:custGeom>
              <a:avLst/>
              <a:gdLst>
                <a:gd name="T0" fmla="*/ 1 w 6"/>
                <a:gd name="T1" fmla="*/ 1 h 13"/>
                <a:gd name="T2" fmla="*/ 0 w 6"/>
                <a:gd name="T3" fmla="*/ 11 h 13"/>
                <a:gd name="T4" fmla="*/ 3 w 6"/>
                <a:gd name="T5" fmla="*/ 13 h 13"/>
                <a:gd name="T6" fmla="*/ 5 w 6"/>
                <a:gd name="T7" fmla="*/ 8 h 13"/>
                <a:gd name="T8" fmla="*/ 4 w 6"/>
                <a:gd name="T9" fmla="*/ 0 h 13"/>
                <a:gd name="T10" fmla="*/ 1 w 6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3">
                  <a:moveTo>
                    <a:pt x="1" y="1"/>
                  </a:moveTo>
                  <a:cubicBezTo>
                    <a:pt x="0" y="4"/>
                    <a:pt x="0" y="10"/>
                    <a:pt x="0" y="11"/>
                  </a:cubicBezTo>
                  <a:cubicBezTo>
                    <a:pt x="0" y="13"/>
                    <a:pt x="2" y="13"/>
                    <a:pt x="3" y="13"/>
                  </a:cubicBezTo>
                  <a:cubicBezTo>
                    <a:pt x="5" y="13"/>
                    <a:pt x="5" y="9"/>
                    <a:pt x="5" y="8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89" name="Freeform 277"/>
            <p:cNvSpPr>
              <a:spLocks/>
            </p:cNvSpPr>
            <p:nvPr/>
          </p:nvSpPr>
          <p:spPr bwMode="auto">
            <a:xfrm>
              <a:off x="14247813" y="2366963"/>
              <a:ext cx="17463" cy="39688"/>
            </a:xfrm>
            <a:custGeom>
              <a:avLst/>
              <a:gdLst>
                <a:gd name="T0" fmla="*/ 27 w 31"/>
                <a:gd name="T1" fmla="*/ 45 h 70"/>
                <a:gd name="T2" fmla="*/ 25 w 31"/>
                <a:gd name="T3" fmla="*/ 45 h 70"/>
                <a:gd name="T4" fmla="*/ 13 w 31"/>
                <a:gd name="T5" fmla="*/ 50 h 70"/>
                <a:gd name="T6" fmla="*/ 10 w 31"/>
                <a:gd name="T7" fmla="*/ 37 h 70"/>
                <a:gd name="T8" fmla="*/ 14 w 31"/>
                <a:gd name="T9" fmla="*/ 15 h 70"/>
                <a:gd name="T10" fmla="*/ 23 w 31"/>
                <a:gd name="T11" fmla="*/ 14 h 70"/>
                <a:gd name="T12" fmla="*/ 25 w 31"/>
                <a:gd name="T13" fmla="*/ 24 h 70"/>
                <a:gd name="T14" fmla="*/ 19 w 31"/>
                <a:gd name="T15" fmla="*/ 3 h 70"/>
                <a:gd name="T16" fmla="*/ 8 w 31"/>
                <a:gd name="T17" fmla="*/ 9 h 70"/>
                <a:gd name="T18" fmla="*/ 3 w 31"/>
                <a:gd name="T19" fmla="*/ 49 h 70"/>
                <a:gd name="T20" fmla="*/ 27 w 31"/>
                <a:gd name="T21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70">
                  <a:moveTo>
                    <a:pt x="2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3" y="49"/>
                    <a:pt x="17" y="55"/>
                    <a:pt x="13" y="50"/>
                  </a:cubicBezTo>
                  <a:cubicBezTo>
                    <a:pt x="10" y="47"/>
                    <a:pt x="10" y="44"/>
                    <a:pt x="10" y="37"/>
                  </a:cubicBezTo>
                  <a:cubicBezTo>
                    <a:pt x="9" y="31"/>
                    <a:pt x="9" y="19"/>
                    <a:pt x="14" y="15"/>
                  </a:cubicBezTo>
                  <a:cubicBezTo>
                    <a:pt x="17" y="13"/>
                    <a:pt x="21" y="10"/>
                    <a:pt x="23" y="14"/>
                  </a:cubicBezTo>
                  <a:cubicBezTo>
                    <a:pt x="24" y="15"/>
                    <a:pt x="25" y="24"/>
                    <a:pt x="25" y="24"/>
                  </a:cubicBezTo>
                  <a:cubicBezTo>
                    <a:pt x="31" y="24"/>
                    <a:pt x="29" y="0"/>
                    <a:pt x="19" y="3"/>
                  </a:cubicBezTo>
                  <a:cubicBezTo>
                    <a:pt x="15" y="4"/>
                    <a:pt x="12" y="5"/>
                    <a:pt x="8" y="9"/>
                  </a:cubicBezTo>
                  <a:cubicBezTo>
                    <a:pt x="0" y="17"/>
                    <a:pt x="4" y="37"/>
                    <a:pt x="3" y="49"/>
                  </a:cubicBezTo>
                  <a:cubicBezTo>
                    <a:pt x="1" y="70"/>
                    <a:pt x="27" y="62"/>
                    <a:pt x="27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90" name="Freeform 278"/>
            <p:cNvSpPr>
              <a:spLocks/>
            </p:cNvSpPr>
            <p:nvPr/>
          </p:nvSpPr>
          <p:spPr bwMode="auto">
            <a:xfrm>
              <a:off x="14108113" y="2411413"/>
              <a:ext cx="4763" cy="4763"/>
            </a:xfrm>
            <a:custGeom>
              <a:avLst/>
              <a:gdLst>
                <a:gd name="T0" fmla="*/ 1 w 10"/>
                <a:gd name="T1" fmla="*/ 3 h 7"/>
                <a:gd name="T2" fmla="*/ 9 w 10"/>
                <a:gd name="T3" fmla="*/ 3 h 7"/>
                <a:gd name="T4" fmla="*/ 1 w 1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" y="3"/>
                  </a:moveTo>
                  <a:cubicBezTo>
                    <a:pt x="0" y="7"/>
                    <a:pt x="7" y="6"/>
                    <a:pt x="9" y="3"/>
                  </a:cubicBezTo>
                  <a:cubicBezTo>
                    <a:pt x="10" y="0"/>
                    <a:pt x="2" y="0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91" name="Freeform 279"/>
            <p:cNvSpPr>
              <a:spLocks/>
            </p:cNvSpPr>
            <p:nvPr/>
          </p:nvSpPr>
          <p:spPr bwMode="auto">
            <a:xfrm>
              <a:off x="14289088" y="2989263"/>
              <a:ext cx="7938" cy="6350"/>
            </a:xfrm>
            <a:custGeom>
              <a:avLst/>
              <a:gdLst>
                <a:gd name="T0" fmla="*/ 5 w 15"/>
                <a:gd name="T1" fmla="*/ 0 h 13"/>
                <a:gd name="T2" fmla="*/ 1 w 15"/>
                <a:gd name="T3" fmla="*/ 3 h 13"/>
                <a:gd name="T4" fmla="*/ 10 w 15"/>
                <a:gd name="T5" fmla="*/ 13 h 13"/>
                <a:gd name="T6" fmla="*/ 13 w 15"/>
                <a:gd name="T7" fmla="*/ 12 h 13"/>
                <a:gd name="T8" fmla="*/ 11 w 15"/>
                <a:gd name="T9" fmla="*/ 6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cubicBezTo>
                    <a:pt x="3" y="0"/>
                    <a:pt x="0" y="2"/>
                    <a:pt x="1" y="3"/>
                  </a:cubicBezTo>
                  <a:cubicBezTo>
                    <a:pt x="3" y="5"/>
                    <a:pt x="8" y="11"/>
                    <a:pt x="10" y="13"/>
                  </a:cubicBezTo>
                  <a:cubicBezTo>
                    <a:pt x="10" y="13"/>
                    <a:pt x="12" y="13"/>
                    <a:pt x="13" y="12"/>
                  </a:cubicBezTo>
                  <a:cubicBezTo>
                    <a:pt x="15" y="10"/>
                    <a:pt x="12" y="7"/>
                    <a:pt x="11" y="6"/>
                  </a:cubicBezTo>
                  <a:cubicBezTo>
                    <a:pt x="8" y="3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92" name="Freeform 280"/>
            <p:cNvSpPr>
              <a:spLocks noEditPoints="1"/>
            </p:cNvSpPr>
            <p:nvPr/>
          </p:nvSpPr>
          <p:spPr bwMode="auto">
            <a:xfrm>
              <a:off x="14365288" y="2781300"/>
              <a:ext cx="103188" cy="38100"/>
            </a:xfrm>
            <a:custGeom>
              <a:avLst/>
              <a:gdLst>
                <a:gd name="T0" fmla="*/ 62 w 184"/>
                <a:gd name="T1" fmla="*/ 65 h 68"/>
                <a:gd name="T2" fmla="*/ 62 w 184"/>
                <a:gd name="T3" fmla="*/ 67 h 68"/>
                <a:gd name="T4" fmla="*/ 119 w 184"/>
                <a:gd name="T5" fmla="*/ 68 h 68"/>
                <a:gd name="T6" fmla="*/ 120 w 184"/>
                <a:gd name="T7" fmla="*/ 64 h 68"/>
                <a:gd name="T8" fmla="*/ 131 w 184"/>
                <a:gd name="T9" fmla="*/ 64 h 68"/>
                <a:gd name="T10" fmla="*/ 131 w 184"/>
                <a:gd name="T11" fmla="*/ 67 h 68"/>
                <a:gd name="T12" fmla="*/ 131 w 184"/>
                <a:gd name="T13" fmla="*/ 67 h 68"/>
                <a:gd name="T14" fmla="*/ 164 w 184"/>
                <a:gd name="T15" fmla="*/ 42 h 68"/>
                <a:gd name="T16" fmla="*/ 181 w 184"/>
                <a:gd name="T17" fmla="*/ 4 h 68"/>
                <a:gd name="T18" fmla="*/ 179 w 184"/>
                <a:gd name="T19" fmla="*/ 5 h 68"/>
                <a:gd name="T20" fmla="*/ 165 w 184"/>
                <a:gd name="T21" fmla="*/ 1 h 68"/>
                <a:gd name="T22" fmla="*/ 168 w 184"/>
                <a:gd name="T23" fmla="*/ 0 h 68"/>
                <a:gd name="T24" fmla="*/ 92 w 184"/>
                <a:gd name="T25" fmla="*/ 5 h 68"/>
                <a:gd name="T26" fmla="*/ 25 w 184"/>
                <a:gd name="T27" fmla="*/ 1 h 68"/>
                <a:gd name="T28" fmla="*/ 7 w 184"/>
                <a:gd name="T29" fmla="*/ 0 h 68"/>
                <a:gd name="T30" fmla="*/ 3 w 184"/>
                <a:gd name="T31" fmla="*/ 12 h 68"/>
                <a:gd name="T32" fmla="*/ 0 w 184"/>
                <a:gd name="T33" fmla="*/ 11 h 68"/>
                <a:gd name="T34" fmla="*/ 52 w 184"/>
                <a:gd name="T35" fmla="*/ 66 h 68"/>
                <a:gd name="T36" fmla="*/ 52 w 184"/>
                <a:gd name="T37" fmla="*/ 64 h 68"/>
                <a:gd name="T38" fmla="*/ 62 w 184"/>
                <a:gd name="T39" fmla="*/ 65 h 68"/>
                <a:gd name="T40" fmla="*/ 10 w 184"/>
                <a:gd name="T41" fmla="*/ 10 h 68"/>
                <a:gd name="T42" fmla="*/ 24 w 184"/>
                <a:gd name="T43" fmla="*/ 11 h 68"/>
                <a:gd name="T44" fmla="*/ 62 w 184"/>
                <a:gd name="T45" fmla="*/ 15 h 68"/>
                <a:gd name="T46" fmla="*/ 139 w 184"/>
                <a:gd name="T47" fmla="*/ 13 h 68"/>
                <a:gd name="T48" fmla="*/ 166 w 184"/>
                <a:gd name="T49" fmla="*/ 8 h 68"/>
                <a:gd name="T50" fmla="*/ 146 w 184"/>
                <a:gd name="T51" fmla="*/ 47 h 68"/>
                <a:gd name="T52" fmla="*/ 126 w 184"/>
                <a:gd name="T53" fmla="*/ 56 h 68"/>
                <a:gd name="T54" fmla="*/ 65 w 184"/>
                <a:gd name="T55" fmla="*/ 58 h 68"/>
                <a:gd name="T56" fmla="*/ 10 w 184"/>
                <a:gd name="T57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4" h="68">
                  <a:moveTo>
                    <a:pt x="62" y="65"/>
                  </a:moveTo>
                  <a:cubicBezTo>
                    <a:pt x="62" y="66"/>
                    <a:pt x="62" y="66"/>
                    <a:pt x="62" y="67"/>
                  </a:cubicBezTo>
                  <a:cubicBezTo>
                    <a:pt x="91" y="67"/>
                    <a:pt x="105" y="68"/>
                    <a:pt x="119" y="68"/>
                  </a:cubicBezTo>
                  <a:cubicBezTo>
                    <a:pt x="119" y="66"/>
                    <a:pt x="120" y="65"/>
                    <a:pt x="120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5"/>
                    <a:pt x="131" y="66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44" y="61"/>
                    <a:pt x="156" y="51"/>
                    <a:pt x="164" y="42"/>
                  </a:cubicBezTo>
                  <a:cubicBezTo>
                    <a:pt x="168" y="37"/>
                    <a:pt x="184" y="14"/>
                    <a:pt x="181" y="4"/>
                  </a:cubicBezTo>
                  <a:cubicBezTo>
                    <a:pt x="181" y="4"/>
                    <a:pt x="180" y="5"/>
                    <a:pt x="179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6" y="1"/>
                    <a:pt x="167" y="0"/>
                    <a:pt x="168" y="0"/>
                  </a:cubicBezTo>
                  <a:cubicBezTo>
                    <a:pt x="143" y="1"/>
                    <a:pt x="119" y="6"/>
                    <a:pt x="92" y="5"/>
                  </a:cubicBezTo>
                  <a:cubicBezTo>
                    <a:pt x="72" y="4"/>
                    <a:pt x="45" y="3"/>
                    <a:pt x="25" y="1"/>
                  </a:cubicBezTo>
                  <a:cubicBezTo>
                    <a:pt x="18" y="1"/>
                    <a:pt x="12" y="0"/>
                    <a:pt x="7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1" y="11"/>
                    <a:pt x="0" y="11"/>
                  </a:cubicBezTo>
                  <a:cubicBezTo>
                    <a:pt x="6" y="29"/>
                    <a:pt x="27" y="63"/>
                    <a:pt x="52" y="66"/>
                  </a:cubicBezTo>
                  <a:cubicBezTo>
                    <a:pt x="52" y="66"/>
                    <a:pt x="52" y="65"/>
                    <a:pt x="52" y="64"/>
                  </a:cubicBezTo>
                  <a:lnTo>
                    <a:pt x="62" y="65"/>
                  </a:lnTo>
                  <a:close/>
                  <a:moveTo>
                    <a:pt x="10" y="10"/>
                  </a:moveTo>
                  <a:cubicBezTo>
                    <a:pt x="10" y="8"/>
                    <a:pt x="17" y="11"/>
                    <a:pt x="24" y="11"/>
                  </a:cubicBezTo>
                  <a:cubicBezTo>
                    <a:pt x="35" y="12"/>
                    <a:pt x="54" y="15"/>
                    <a:pt x="62" y="15"/>
                  </a:cubicBezTo>
                  <a:cubicBezTo>
                    <a:pt x="88" y="14"/>
                    <a:pt x="114" y="14"/>
                    <a:pt x="139" y="13"/>
                  </a:cubicBezTo>
                  <a:cubicBezTo>
                    <a:pt x="148" y="12"/>
                    <a:pt x="159" y="10"/>
                    <a:pt x="166" y="8"/>
                  </a:cubicBezTo>
                  <a:cubicBezTo>
                    <a:pt x="182" y="5"/>
                    <a:pt x="154" y="39"/>
                    <a:pt x="146" y="47"/>
                  </a:cubicBezTo>
                  <a:cubicBezTo>
                    <a:pt x="142" y="51"/>
                    <a:pt x="134" y="55"/>
                    <a:pt x="126" y="56"/>
                  </a:cubicBezTo>
                  <a:cubicBezTo>
                    <a:pt x="107" y="59"/>
                    <a:pt x="78" y="57"/>
                    <a:pt x="65" y="58"/>
                  </a:cubicBezTo>
                  <a:cubicBezTo>
                    <a:pt x="42" y="59"/>
                    <a:pt x="9" y="27"/>
                    <a:pt x="10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93" name="Freeform 281"/>
            <p:cNvSpPr>
              <a:spLocks noEditPoints="1"/>
            </p:cNvSpPr>
            <p:nvPr/>
          </p:nvSpPr>
          <p:spPr bwMode="auto">
            <a:xfrm>
              <a:off x="14289088" y="2306638"/>
              <a:ext cx="250825" cy="481013"/>
            </a:xfrm>
            <a:custGeom>
              <a:avLst/>
              <a:gdLst>
                <a:gd name="T0" fmla="*/ 97 w 448"/>
                <a:gd name="T1" fmla="*/ 804 h 860"/>
                <a:gd name="T2" fmla="*/ 88 w 448"/>
                <a:gd name="T3" fmla="*/ 790 h 860"/>
                <a:gd name="T4" fmla="*/ 105 w 448"/>
                <a:gd name="T5" fmla="*/ 761 h 860"/>
                <a:gd name="T6" fmla="*/ 43 w 448"/>
                <a:gd name="T7" fmla="*/ 698 h 860"/>
                <a:gd name="T8" fmla="*/ 88 w 448"/>
                <a:gd name="T9" fmla="*/ 686 h 860"/>
                <a:gd name="T10" fmla="*/ 55 w 448"/>
                <a:gd name="T11" fmla="*/ 622 h 860"/>
                <a:gd name="T12" fmla="*/ 20 w 448"/>
                <a:gd name="T13" fmla="*/ 544 h 860"/>
                <a:gd name="T14" fmla="*/ 27 w 448"/>
                <a:gd name="T15" fmla="*/ 540 h 860"/>
                <a:gd name="T16" fmla="*/ 71 w 448"/>
                <a:gd name="T17" fmla="*/ 513 h 860"/>
                <a:gd name="T18" fmla="*/ 130 w 448"/>
                <a:gd name="T19" fmla="*/ 402 h 860"/>
                <a:gd name="T20" fmla="*/ 290 w 448"/>
                <a:gd name="T21" fmla="*/ 162 h 860"/>
                <a:gd name="T22" fmla="*/ 312 w 448"/>
                <a:gd name="T23" fmla="*/ 152 h 860"/>
                <a:gd name="T24" fmla="*/ 363 w 448"/>
                <a:gd name="T25" fmla="*/ 110 h 860"/>
                <a:gd name="T26" fmla="*/ 391 w 448"/>
                <a:gd name="T27" fmla="*/ 143 h 860"/>
                <a:gd name="T28" fmla="*/ 390 w 448"/>
                <a:gd name="T29" fmla="*/ 166 h 860"/>
                <a:gd name="T30" fmla="*/ 362 w 448"/>
                <a:gd name="T31" fmla="*/ 245 h 860"/>
                <a:gd name="T32" fmla="*/ 364 w 448"/>
                <a:gd name="T33" fmla="*/ 313 h 860"/>
                <a:gd name="T34" fmla="*/ 125 w 448"/>
                <a:gd name="T35" fmla="*/ 619 h 860"/>
                <a:gd name="T36" fmla="*/ 194 w 448"/>
                <a:gd name="T37" fmla="*/ 796 h 860"/>
                <a:gd name="T38" fmla="*/ 229 w 448"/>
                <a:gd name="T39" fmla="*/ 690 h 860"/>
                <a:gd name="T40" fmla="*/ 218 w 448"/>
                <a:gd name="T41" fmla="*/ 752 h 860"/>
                <a:gd name="T42" fmla="*/ 220 w 448"/>
                <a:gd name="T43" fmla="*/ 761 h 860"/>
                <a:gd name="T44" fmla="*/ 235 w 448"/>
                <a:gd name="T45" fmla="*/ 697 h 860"/>
                <a:gd name="T46" fmla="*/ 252 w 448"/>
                <a:gd name="T47" fmla="*/ 819 h 860"/>
                <a:gd name="T48" fmla="*/ 299 w 448"/>
                <a:gd name="T49" fmla="*/ 573 h 860"/>
                <a:gd name="T50" fmla="*/ 347 w 448"/>
                <a:gd name="T51" fmla="*/ 473 h 860"/>
                <a:gd name="T52" fmla="*/ 357 w 448"/>
                <a:gd name="T53" fmla="*/ 519 h 860"/>
                <a:gd name="T54" fmla="*/ 433 w 448"/>
                <a:gd name="T55" fmla="*/ 471 h 860"/>
                <a:gd name="T56" fmla="*/ 378 w 448"/>
                <a:gd name="T57" fmla="*/ 559 h 860"/>
                <a:gd name="T58" fmla="*/ 349 w 448"/>
                <a:gd name="T59" fmla="*/ 638 h 860"/>
                <a:gd name="T60" fmla="*/ 405 w 448"/>
                <a:gd name="T61" fmla="*/ 645 h 860"/>
                <a:gd name="T62" fmla="*/ 401 w 448"/>
                <a:gd name="T63" fmla="*/ 661 h 860"/>
                <a:gd name="T64" fmla="*/ 334 w 448"/>
                <a:gd name="T65" fmla="*/ 753 h 860"/>
                <a:gd name="T66" fmla="*/ 311 w 448"/>
                <a:gd name="T67" fmla="*/ 806 h 860"/>
                <a:gd name="T68" fmla="*/ 305 w 448"/>
                <a:gd name="T69" fmla="*/ 849 h 860"/>
                <a:gd name="T70" fmla="*/ 379 w 448"/>
                <a:gd name="T71" fmla="*/ 773 h 860"/>
                <a:gd name="T72" fmla="*/ 436 w 448"/>
                <a:gd name="T73" fmla="*/ 501 h 860"/>
                <a:gd name="T74" fmla="*/ 361 w 448"/>
                <a:gd name="T75" fmla="*/ 504 h 860"/>
                <a:gd name="T76" fmla="*/ 338 w 448"/>
                <a:gd name="T77" fmla="*/ 360 h 860"/>
                <a:gd name="T78" fmla="*/ 399 w 448"/>
                <a:gd name="T79" fmla="*/ 203 h 860"/>
                <a:gd name="T80" fmla="*/ 390 w 448"/>
                <a:gd name="T81" fmla="*/ 63 h 860"/>
                <a:gd name="T82" fmla="*/ 247 w 448"/>
                <a:gd name="T83" fmla="*/ 137 h 860"/>
                <a:gd name="T84" fmla="*/ 185 w 448"/>
                <a:gd name="T85" fmla="*/ 147 h 860"/>
                <a:gd name="T86" fmla="*/ 128 w 448"/>
                <a:gd name="T87" fmla="*/ 125 h 860"/>
                <a:gd name="T88" fmla="*/ 46 w 448"/>
                <a:gd name="T89" fmla="*/ 128 h 860"/>
                <a:gd name="T90" fmla="*/ 74 w 448"/>
                <a:gd name="T91" fmla="*/ 278 h 860"/>
                <a:gd name="T92" fmla="*/ 133 w 448"/>
                <a:gd name="T93" fmla="*/ 321 h 860"/>
                <a:gd name="T94" fmla="*/ 38 w 448"/>
                <a:gd name="T95" fmla="*/ 483 h 860"/>
                <a:gd name="T96" fmla="*/ 18 w 448"/>
                <a:gd name="T97" fmla="*/ 596 h 860"/>
                <a:gd name="T98" fmla="*/ 35 w 448"/>
                <a:gd name="T99" fmla="*/ 704 h 860"/>
                <a:gd name="T100" fmla="*/ 100 w 448"/>
                <a:gd name="T101" fmla="*/ 831 h 860"/>
                <a:gd name="T102" fmla="*/ 276 w 448"/>
                <a:gd name="T103" fmla="*/ 680 h 860"/>
                <a:gd name="T104" fmla="*/ 188 w 448"/>
                <a:gd name="T105" fmla="*/ 747 h 860"/>
                <a:gd name="T106" fmla="*/ 196 w 448"/>
                <a:gd name="T107" fmla="*/ 394 h 860"/>
                <a:gd name="T108" fmla="*/ 63 w 448"/>
                <a:gd name="T109" fmla="*/ 313 h 860"/>
                <a:gd name="T110" fmla="*/ 109 w 448"/>
                <a:gd name="T111" fmla="*/ 284 h 860"/>
                <a:gd name="T112" fmla="*/ 94 w 448"/>
                <a:gd name="T113" fmla="*/ 236 h 860"/>
                <a:gd name="T114" fmla="*/ 68 w 448"/>
                <a:gd name="T115" fmla="*/ 161 h 860"/>
                <a:gd name="T116" fmla="*/ 98 w 448"/>
                <a:gd name="T117" fmla="*/ 164 h 860"/>
                <a:gd name="T118" fmla="*/ 99 w 448"/>
                <a:gd name="T119" fmla="*/ 25 h 860"/>
                <a:gd name="T120" fmla="*/ 131 w 448"/>
                <a:gd name="T121" fmla="*/ 154 h 860"/>
                <a:gd name="T122" fmla="*/ 211 w 448"/>
                <a:gd name="T123" fmla="*/ 27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" h="860">
                  <a:moveTo>
                    <a:pt x="136" y="849"/>
                  </a:moveTo>
                  <a:cubicBezTo>
                    <a:pt x="138" y="848"/>
                    <a:pt x="141" y="848"/>
                    <a:pt x="144" y="849"/>
                  </a:cubicBezTo>
                  <a:cubicBezTo>
                    <a:pt x="144" y="848"/>
                    <a:pt x="144" y="848"/>
                    <a:pt x="144" y="848"/>
                  </a:cubicBezTo>
                  <a:cubicBezTo>
                    <a:pt x="134" y="847"/>
                    <a:pt x="118" y="836"/>
                    <a:pt x="112" y="829"/>
                  </a:cubicBezTo>
                  <a:cubicBezTo>
                    <a:pt x="106" y="821"/>
                    <a:pt x="100" y="813"/>
                    <a:pt x="97" y="804"/>
                  </a:cubicBezTo>
                  <a:cubicBezTo>
                    <a:pt x="101" y="805"/>
                    <a:pt x="105" y="806"/>
                    <a:pt x="108" y="807"/>
                  </a:cubicBezTo>
                  <a:cubicBezTo>
                    <a:pt x="115" y="809"/>
                    <a:pt x="127" y="819"/>
                    <a:pt x="128" y="819"/>
                  </a:cubicBezTo>
                  <a:cubicBezTo>
                    <a:pt x="129" y="819"/>
                    <a:pt x="130" y="815"/>
                    <a:pt x="130" y="814"/>
                  </a:cubicBezTo>
                  <a:cubicBezTo>
                    <a:pt x="130" y="810"/>
                    <a:pt x="121" y="804"/>
                    <a:pt x="118" y="801"/>
                  </a:cubicBezTo>
                  <a:cubicBezTo>
                    <a:pt x="112" y="798"/>
                    <a:pt x="97" y="795"/>
                    <a:pt x="88" y="790"/>
                  </a:cubicBezTo>
                  <a:cubicBezTo>
                    <a:pt x="80" y="786"/>
                    <a:pt x="76" y="778"/>
                    <a:pt x="71" y="768"/>
                  </a:cubicBezTo>
                  <a:cubicBezTo>
                    <a:pt x="65" y="756"/>
                    <a:pt x="64" y="746"/>
                    <a:pt x="63" y="737"/>
                  </a:cubicBezTo>
                  <a:cubicBezTo>
                    <a:pt x="69" y="740"/>
                    <a:pt x="74" y="742"/>
                    <a:pt x="81" y="744"/>
                  </a:cubicBezTo>
                  <a:cubicBezTo>
                    <a:pt x="85" y="746"/>
                    <a:pt x="90" y="748"/>
                    <a:pt x="94" y="751"/>
                  </a:cubicBezTo>
                  <a:cubicBezTo>
                    <a:pt x="100" y="756"/>
                    <a:pt x="105" y="761"/>
                    <a:pt x="105" y="761"/>
                  </a:cubicBezTo>
                  <a:cubicBezTo>
                    <a:pt x="107" y="762"/>
                    <a:pt x="108" y="758"/>
                    <a:pt x="108" y="757"/>
                  </a:cubicBezTo>
                  <a:cubicBezTo>
                    <a:pt x="108" y="753"/>
                    <a:pt x="98" y="742"/>
                    <a:pt x="92" y="739"/>
                  </a:cubicBezTo>
                  <a:cubicBezTo>
                    <a:pt x="83" y="734"/>
                    <a:pt x="71" y="732"/>
                    <a:pt x="62" y="725"/>
                  </a:cubicBezTo>
                  <a:cubicBezTo>
                    <a:pt x="57" y="721"/>
                    <a:pt x="53" y="719"/>
                    <a:pt x="50" y="716"/>
                  </a:cubicBezTo>
                  <a:cubicBezTo>
                    <a:pt x="48" y="712"/>
                    <a:pt x="46" y="708"/>
                    <a:pt x="43" y="698"/>
                  </a:cubicBezTo>
                  <a:cubicBezTo>
                    <a:pt x="40" y="690"/>
                    <a:pt x="40" y="685"/>
                    <a:pt x="40" y="678"/>
                  </a:cubicBezTo>
                  <a:cubicBezTo>
                    <a:pt x="40" y="674"/>
                    <a:pt x="40" y="671"/>
                    <a:pt x="41" y="667"/>
                  </a:cubicBezTo>
                  <a:cubicBezTo>
                    <a:pt x="53" y="674"/>
                    <a:pt x="68" y="681"/>
                    <a:pt x="76" y="686"/>
                  </a:cubicBezTo>
                  <a:cubicBezTo>
                    <a:pt x="79" y="688"/>
                    <a:pt x="85" y="695"/>
                    <a:pt x="88" y="698"/>
                  </a:cubicBezTo>
                  <a:cubicBezTo>
                    <a:pt x="88" y="699"/>
                    <a:pt x="95" y="698"/>
                    <a:pt x="88" y="686"/>
                  </a:cubicBezTo>
                  <a:cubicBezTo>
                    <a:pt x="80" y="672"/>
                    <a:pt x="50" y="665"/>
                    <a:pt x="39" y="652"/>
                  </a:cubicBezTo>
                  <a:cubicBezTo>
                    <a:pt x="34" y="647"/>
                    <a:pt x="26" y="636"/>
                    <a:pt x="25" y="629"/>
                  </a:cubicBezTo>
                  <a:cubicBezTo>
                    <a:pt x="24" y="623"/>
                    <a:pt x="25" y="613"/>
                    <a:pt x="27" y="605"/>
                  </a:cubicBezTo>
                  <a:cubicBezTo>
                    <a:pt x="28" y="607"/>
                    <a:pt x="30" y="609"/>
                    <a:pt x="32" y="610"/>
                  </a:cubicBezTo>
                  <a:cubicBezTo>
                    <a:pt x="36" y="612"/>
                    <a:pt x="46" y="616"/>
                    <a:pt x="55" y="622"/>
                  </a:cubicBezTo>
                  <a:cubicBezTo>
                    <a:pt x="61" y="626"/>
                    <a:pt x="67" y="629"/>
                    <a:pt x="70" y="632"/>
                  </a:cubicBezTo>
                  <a:cubicBezTo>
                    <a:pt x="71" y="633"/>
                    <a:pt x="74" y="631"/>
                    <a:pt x="74" y="630"/>
                  </a:cubicBezTo>
                  <a:cubicBezTo>
                    <a:pt x="76" y="625"/>
                    <a:pt x="65" y="617"/>
                    <a:pt x="52" y="611"/>
                  </a:cubicBezTo>
                  <a:cubicBezTo>
                    <a:pt x="41" y="605"/>
                    <a:pt x="30" y="599"/>
                    <a:pt x="27" y="594"/>
                  </a:cubicBezTo>
                  <a:cubicBezTo>
                    <a:pt x="17" y="582"/>
                    <a:pt x="12" y="560"/>
                    <a:pt x="20" y="544"/>
                  </a:cubicBezTo>
                  <a:cubicBezTo>
                    <a:pt x="24" y="547"/>
                    <a:pt x="28" y="550"/>
                    <a:pt x="33" y="553"/>
                  </a:cubicBezTo>
                  <a:cubicBezTo>
                    <a:pt x="38" y="557"/>
                    <a:pt x="46" y="561"/>
                    <a:pt x="53" y="564"/>
                  </a:cubicBezTo>
                  <a:cubicBezTo>
                    <a:pt x="55" y="565"/>
                    <a:pt x="68" y="574"/>
                    <a:pt x="70" y="574"/>
                  </a:cubicBezTo>
                  <a:cubicBezTo>
                    <a:pt x="81" y="571"/>
                    <a:pt x="63" y="561"/>
                    <a:pt x="47" y="551"/>
                  </a:cubicBezTo>
                  <a:cubicBezTo>
                    <a:pt x="39" y="546"/>
                    <a:pt x="32" y="544"/>
                    <a:pt x="27" y="540"/>
                  </a:cubicBezTo>
                  <a:cubicBezTo>
                    <a:pt x="20" y="532"/>
                    <a:pt x="15" y="517"/>
                    <a:pt x="14" y="507"/>
                  </a:cubicBezTo>
                  <a:cubicBezTo>
                    <a:pt x="13" y="500"/>
                    <a:pt x="13" y="491"/>
                    <a:pt x="15" y="484"/>
                  </a:cubicBezTo>
                  <a:cubicBezTo>
                    <a:pt x="15" y="483"/>
                    <a:pt x="15" y="480"/>
                    <a:pt x="16" y="478"/>
                  </a:cubicBezTo>
                  <a:cubicBezTo>
                    <a:pt x="17" y="480"/>
                    <a:pt x="24" y="486"/>
                    <a:pt x="31" y="490"/>
                  </a:cubicBezTo>
                  <a:cubicBezTo>
                    <a:pt x="42" y="496"/>
                    <a:pt x="63" y="503"/>
                    <a:pt x="71" y="513"/>
                  </a:cubicBezTo>
                  <a:cubicBezTo>
                    <a:pt x="76" y="520"/>
                    <a:pt x="79" y="524"/>
                    <a:pt x="82" y="527"/>
                  </a:cubicBezTo>
                  <a:cubicBezTo>
                    <a:pt x="84" y="529"/>
                    <a:pt x="86" y="528"/>
                    <a:pt x="87" y="524"/>
                  </a:cubicBezTo>
                  <a:cubicBezTo>
                    <a:pt x="88" y="523"/>
                    <a:pt x="87" y="521"/>
                    <a:pt x="86" y="518"/>
                  </a:cubicBezTo>
                  <a:cubicBezTo>
                    <a:pt x="85" y="510"/>
                    <a:pt x="88" y="497"/>
                    <a:pt x="94" y="481"/>
                  </a:cubicBezTo>
                  <a:cubicBezTo>
                    <a:pt x="102" y="457"/>
                    <a:pt x="114" y="429"/>
                    <a:pt x="130" y="402"/>
                  </a:cubicBezTo>
                  <a:cubicBezTo>
                    <a:pt x="141" y="384"/>
                    <a:pt x="152" y="368"/>
                    <a:pt x="161" y="355"/>
                  </a:cubicBezTo>
                  <a:cubicBezTo>
                    <a:pt x="168" y="344"/>
                    <a:pt x="216" y="289"/>
                    <a:pt x="222" y="284"/>
                  </a:cubicBezTo>
                  <a:cubicBezTo>
                    <a:pt x="241" y="269"/>
                    <a:pt x="261" y="243"/>
                    <a:pt x="275" y="224"/>
                  </a:cubicBezTo>
                  <a:cubicBezTo>
                    <a:pt x="279" y="218"/>
                    <a:pt x="290" y="192"/>
                    <a:pt x="290" y="186"/>
                  </a:cubicBezTo>
                  <a:cubicBezTo>
                    <a:pt x="291" y="177"/>
                    <a:pt x="291" y="170"/>
                    <a:pt x="290" y="162"/>
                  </a:cubicBezTo>
                  <a:cubicBezTo>
                    <a:pt x="288" y="148"/>
                    <a:pt x="284" y="138"/>
                    <a:pt x="270" y="131"/>
                  </a:cubicBezTo>
                  <a:cubicBezTo>
                    <a:pt x="261" y="126"/>
                    <a:pt x="252" y="126"/>
                    <a:pt x="248" y="124"/>
                  </a:cubicBezTo>
                  <a:cubicBezTo>
                    <a:pt x="250" y="119"/>
                    <a:pt x="261" y="110"/>
                    <a:pt x="267" y="108"/>
                  </a:cubicBezTo>
                  <a:cubicBezTo>
                    <a:pt x="273" y="107"/>
                    <a:pt x="291" y="104"/>
                    <a:pt x="299" y="111"/>
                  </a:cubicBezTo>
                  <a:cubicBezTo>
                    <a:pt x="313" y="124"/>
                    <a:pt x="311" y="128"/>
                    <a:pt x="312" y="152"/>
                  </a:cubicBezTo>
                  <a:cubicBezTo>
                    <a:pt x="312" y="157"/>
                    <a:pt x="314" y="158"/>
                    <a:pt x="316" y="156"/>
                  </a:cubicBezTo>
                  <a:cubicBezTo>
                    <a:pt x="319" y="154"/>
                    <a:pt x="321" y="128"/>
                    <a:pt x="322" y="126"/>
                  </a:cubicBezTo>
                  <a:cubicBezTo>
                    <a:pt x="331" y="84"/>
                    <a:pt x="365" y="57"/>
                    <a:pt x="372" y="23"/>
                  </a:cubicBezTo>
                  <a:cubicBezTo>
                    <a:pt x="378" y="35"/>
                    <a:pt x="380" y="50"/>
                    <a:pt x="379" y="64"/>
                  </a:cubicBezTo>
                  <a:cubicBezTo>
                    <a:pt x="379" y="82"/>
                    <a:pt x="372" y="95"/>
                    <a:pt x="363" y="110"/>
                  </a:cubicBezTo>
                  <a:cubicBezTo>
                    <a:pt x="361" y="114"/>
                    <a:pt x="347" y="134"/>
                    <a:pt x="343" y="144"/>
                  </a:cubicBezTo>
                  <a:cubicBezTo>
                    <a:pt x="341" y="146"/>
                    <a:pt x="343" y="148"/>
                    <a:pt x="345" y="148"/>
                  </a:cubicBezTo>
                  <a:cubicBezTo>
                    <a:pt x="352" y="143"/>
                    <a:pt x="377" y="105"/>
                    <a:pt x="381" y="99"/>
                  </a:cubicBezTo>
                  <a:cubicBezTo>
                    <a:pt x="383" y="97"/>
                    <a:pt x="385" y="89"/>
                    <a:pt x="387" y="82"/>
                  </a:cubicBezTo>
                  <a:cubicBezTo>
                    <a:pt x="397" y="90"/>
                    <a:pt x="398" y="131"/>
                    <a:pt x="391" y="143"/>
                  </a:cubicBezTo>
                  <a:cubicBezTo>
                    <a:pt x="382" y="160"/>
                    <a:pt x="379" y="166"/>
                    <a:pt x="365" y="182"/>
                  </a:cubicBezTo>
                  <a:cubicBezTo>
                    <a:pt x="362" y="186"/>
                    <a:pt x="343" y="207"/>
                    <a:pt x="346" y="209"/>
                  </a:cubicBezTo>
                  <a:cubicBezTo>
                    <a:pt x="347" y="210"/>
                    <a:pt x="347" y="211"/>
                    <a:pt x="348" y="211"/>
                  </a:cubicBezTo>
                  <a:cubicBezTo>
                    <a:pt x="352" y="210"/>
                    <a:pt x="357" y="203"/>
                    <a:pt x="360" y="201"/>
                  </a:cubicBezTo>
                  <a:cubicBezTo>
                    <a:pt x="368" y="194"/>
                    <a:pt x="381" y="181"/>
                    <a:pt x="390" y="166"/>
                  </a:cubicBezTo>
                  <a:cubicBezTo>
                    <a:pt x="391" y="164"/>
                    <a:pt x="393" y="161"/>
                    <a:pt x="394" y="158"/>
                  </a:cubicBezTo>
                  <a:cubicBezTo>
                    <a:pt x="404" y="214"/>
                    <a:pt x="366" y="232"/>
                    <a:pt x="337" y="251"/>
                  </a:cubicBezTo>
                  <a:cubicBezTo>
                    <a:pt x="331" y="255"/>
                    <a:pt x="334" y="259"/>
                    <a:pt x="337" y="258"/>
                  </a:cubicBezTo>
                  <a:cubicBezTo>
                    <a:pt x="339" y="257"/>
                    <a:pt x="342" y="257"/>
                    <a:pt x="343" y="256"/>
                  </a:cubicBezTo>
                  <a:cubicBezTo>
                    <a:pt x="347" y="254"/>
                    <a:pt x="358" y="248"/>
                    <a:pt x="362" y="245"/>
                  </a:cubicBezTo>
                  <a:cubicBezTo>
                    <a:pt x="371" y="239"/>
                    <a:pt x="378" y="234"/>
                    <a:pt x="383" y="228"/>
                  </a:cubicBezTo>
                  <a:cubicBezTo>
                    <a:pt x="386" y="255"/>
                    <a:pt x="359" y="271"/>
                    <a:pt x="353" y="279"/>
                  </a:cubicBezTo>
                  <a:cubicBezTo>
                    <a:pt x="340" y="271"/>
                    <a:pt x="324" y="271"/>
                    <a:pt x="312" y="282"/>
                  </a:cubicBezTo>
                  <a:cubicBezTo>
                    <a:pt x="331" y="281"/>
                    <a:pt x="335" y="281"/>
                    <a:pt x="341" y="283"/>
                  </a:cubicBezTo>
                  <a:cubicBezTo>
                    <a:pt x="355" y="289"/>
                    <a:pt x="363" y="298"/>
                    <a:pt x="364" y="313"/>
                  </a:cubicBezTo>
                  <a:cubicBezTo>
                    <a:pt x="365" y="323"/>
                    <a:pt x="354" y="342"/>
                    <a:pt x="346" y="347"/>
                  </a:cubicBezTo>
                  <a:cubicBezTo>
                    <a:pt x="350" y="325"/>
                    <a:pt x="327" y="305"/>
                    <a:pt x="305" y="305"/>
                  </a:cubicBezTo>
                  <a:cubicBezTo>
                    <a:pt x="277" y="305"/>
                    <a:pt x="268" y="310"/>
                    <a:pt x="246" y="325"/>
                  </a:cubicBezTo>
                  <a:cubicBezTo>
                    <a:pt x="185" y="378"/>
                    <a:pt x="132" y="455"/>
                    <a:pt x="124" y="538"/>
                  </a:cubicBezTo>
                  <a:cubicBezTo>
                    <a:pt x="122" y="558"/>
                    <a:pt x="120" y="590"/>
                    <a:pt x="125" y="619"/>
                  </a:cubicBezTo>
                  <a:cubicBezTo>
                    <a:pt x="127" y="630"/>
                    <a:pt x="129" y="635"/>
                    <a:pt x="132" y="644"/>
                  </a:cubicBezTo>
                  <a:cubicBezTo>
                    <a:pt x="138" y="658"/>
                    <a:pt x="150" y="692"/>
                    <a:pt x="156" y="707"/>
                  </a:cubicBezTo>
                  <a:cubicBezTo>
                    <a:pt x="158" y="713"/>
                    <a:pt x="177" y="753"/>
                    <a:pt x="182" y="768"/>
                  </a:cubicBezTo>
                  <a:cubicBezTo>
                    <a:pt x="179" y="784"/>
                    <a:pt x="179" y="803"/>
                    <a:pt x="191" y="817"/>
                  </a:cubicBezTo>
                  <a:cubicBezTo>
                    <a:pt x="204" y="819"/>
                    <a:pt x="195" y="802"/>
                    <a:pt x="194" y="796"/>
                  </a:cubicBezTo>
                  <a:cubicBezTo>
                    <a:pt x="192" y="786"/>
                    <a:pt x="192" y="777"/>
                    <a:pt x="194" y="768"/>
                  </a:cubicBezTo>
                  <a:cubicBezTo>
                    <a:pt x="201" y="738"/>
                    <a:pt x="219" y="708"/>
                    <a:pt x="221" y="676"/>
                  </a:cubicBezTo>
                  <a:cubicBezTo>
                    <a:pt x="221" y="675"/>
                    <a:pt x="221" y="674"/>
                    <a:pt x="223" y="676"/>
                  </a:cubicBezTo>
                  <a:cubicBezTo>
                    <a:pt x="227" y="680"/>
                    <a:pt x="230" y="684"/>
                    <a:pt x="233" y="689"/>
                  </a:cubicBezTo>
                  <a:cubicBezTo>
                    <a:pt x="229" y="690"/>
                    <a:pt x="229" y="690"/>
                    <a:pt x="229" y="690"/>
                  </a:cubicBezTo>
                  <a:cubicBezTo>
                    <a:pt x="230" y="692"/>
                    <a:pt x="230" y="695"/>
                    <a:pt x="230" y="698"/>
                  </a:cubicBezTo>
                  <a:cubicBezTo>
                    <a:pt x="230" y="701"/>
                    <a:pt x="230" y="703"/>
                    <a:pt x="230" y="706"/>
                  </a:cubicBezTo>
                  <a:cubicBezTo>
                    <a:pt x="229" y="720"/>
                    <a:pt x="226" y="734"/>
                    <a:pt x="220" y="746"/>
                  </a:cubicBezTo>
                  <a:cubicBezTo>
                    <a:pt x="220" y="746"/>
                    <a:pt x="220" y="746"/>
                    <a:pt x="220" y="746"/>
                  </a:cubicBezTo>
                  <a:cubicBezTo>
                    <a:pt x="219" y="747"/>
                    <a:pt x="219" y="750"/>
                    <a:pt x="218" y="752"/>
                  </a:cubicBezTo>
                  <a:cubicBezTo>
                    <a:pt x="217" y="754"/>
                    <a:pt x="217" y="757"/>
                    <a:pt x="216" y="759"/>
                  </a:cubicBezTo>
                  <a:cubicBezTo>
                    <a:pt x="213" y="773"/>
                    <a:pt x="211" y="790"/>
                    <a:pt x="212" y="795"/>
                  </a:cubicBezTo>
                  <a:cubicBezTo>
                    <a:pt x="212" y="797"/>
                    <a:pt x="214" y="798"/>
                    <a:pt x="215" y="797"/>
                  </a:cubicBezTo>
                  <a:cubicBezTo>
                    <a:pt x="216" y="797"/>
                    <a:pt x="217" y="795"/>
                    <a:pt x="217" y="794"/>
                  </a:cubicBezTo>
                  <a:cubicBezTo>
                    <a:pt x="216" y="789"/>
                    <a:pt x="218" y="773"/>
                    <a:pt x="220" y="761"/>
                  </a:cubicBezTo>
                  <a:cubicBezTo>
                    <a:pt x="221" y="758"/>
                    <a:pt x="222" y="756"/>
                    <a:pt x="222" y="754"/>
                  </a:cubicBezTo>
                  <a:cubicBezTo>
                    <a:pt x="223" y="752"/>
                    <a:pt x="224" y="750"/>
                    <a:pt x="224" y="748"/>
                  </a:cubicBezTo>
                  <a:cubicBezTo>
                    <a:pt x="224" y="748"/>
                    <a:pt x="224" y="748"/>
                    <a:pt x="224" y="748"/>
                  </a:cubicBezTo>
                  <a:cubicBezTo>
                    <a:pt x="230" y="736"/>
                    <a:pt x="234" y="721"/>
                    <a:pt x="235" y="706"/>
                  </a:cubicBezTo>
                  <a:cubicBezTo>
                    <a:pt x="235" y="703"/>
                    <a:pt x="235" y="700"/>
                    <a:pt x="235" y="697"/>
                  </a:cubicBezTo>
                  <a:cubicBezTo>
                    <a:pt x="235" y="695"/>
                    <a:pt x="234" y="693"/>
                    <a:pt x="234" y="691"/>
                  </a:cubicBezTo>
                  <a:cubicBezTo>
                    <a:pt x="243" y="705"/>
                    <a:pt x="251" y="723"/>
                    <a:pt x="252" y="746"/>
                  </a:cubicBezTo>
                  <a:cubicBezTo>
                    <a:pt x="253" y="760"/>
                    <a:pt x="252" y="775"/>
                    <a:pt x="249" y="789"/>
                  </a:cubicBezTo>
                  <a:cubicBezTo>
                    <a:pt x="248" y="798"/>
                    <a:pt x="245" y="812"/>
                    <a:pt x="244" y="817"/>
                  </a:cubicBezTo>
                  <a:cubicBezTo>
                    <a:pt x="244" y="820"/>
                    <a:pt x="249" y="820"/>
                    <a:pt x="252" y="819"/>
                  </a:cubicBezTo>
                  <a:cubicBezTo>
                    <a:pt x="255" y="812"/>
                    <a:pt x="257" y="803"/>
                    <a:pt x="259" y="794"/>
                  </a:cubicBezTo>
                  <a:cubicBezTo>
                    <a:pt x="263" y="782"/>
                    <a:pt x="270" y="761"/>
                    <a:pt x="271" y="757"/>
                  </a:cubicBezTo>
                  <a:cubicBezTo>
                    <a:pt x="277" y="739"/>
                    <a:pt x="281" y="718"/>
                    <a:pt x="284" y="699"/>
                  </a:cubicBezTo>
                  <a:cubicBezTo>
                    <a:pt x="286" y="684"/>
                    <a:pt x="291" y="661"/>
                    <a:pt x="294" y="637"/>
                  </a:cubicBezTo>
                  <a:cubicBezTo>
                    <a:pt x="297" y="613"/>
                    <a:pt x="298" y="589"/>
                    <a:pt x="299" y="573"/>
                  </a:cubicBezTo>
                  <a:cubicBezTo>
                    <a:pt x="302" y="499"/>
                    <a:pt x="266" y="390"/>
                    <a:pt x="225" y="363"/>
                  </a:cubicBezTo>
                  <a:cubicBezTo>
                    <a:pt x="238" y="350"/>
                    <a:pt x="252" y="337"/>
                    <a:pt x="260" y="330"/>
                  </a:cubicBezTo>
                  <a:cubicBezTo>
                    <a:pt x="261" y="330"/>
                    <a:pt x="261" y="329"/>
                    <a:pt x="262" y="329"/>
                  </a:cubicBezTo>
                  <a:cubicBezTo>
                    <a:pt x="280" y="346"/>
                    <a:pt x="310" y="390"/>
                    <a:pt x="320" y="412"/>
                  </a:cubicBezTo>
                  <a:cubicBezTo>
                    <a:pt x="328" y="430"/>
                    <a:pt x="343" y="453"/>
                    <a:pt x="347" y="473"/>
                  </a:cubicBezTo>
                  <a:cubicBezTo>
                    <a:pt x="349" y="482"/>
                    <a:pt x="351" y="488"/>
                    <a:pt x="352" y="500"/>
                  </a:cubicBezTo>
                  <a:cubicBezTo>
                    <a:pt x="353" y="507"/>
                    <a:pt x="352" y="512"/>
                    <a:pt x="353" y="516"/>
                  </a:cubicBezTo>
                  <a:cubicBezTo>
                    <a:pt x="352" y="518"/>
                    <a:pt x="352" y="519"/>
                    <a:pt x="353" y="520"/>
                  </a:cubicBezTo>
                  <a:cubicBezTo>
                    <a:pt x="353" y="520"/>
                    <a:pt x="353" y="520"/>
                    <a:pt x="353" y="520"/>
                  </a:cubicBezTo>
                  <a:cubicBezTo>
                    <a:pt x="353" y="523"/>
                    <a:pt x="354" y="523"/>
                    <a:pt x="357" y="519"/>
                  </a:cubicBezTo>
                  <a:cubicBezTo>
                    <a:pt x="359" y="517"/>
                    <a:pt x="364" y="513"/>
                    <a:pt x="373" y="506"/>
                  </a:cubicBezTo>
                  <a:cubicBezTo>
                    <a:pt x="390" y="493"/>
                    <a:pt x="405" y="486"/>
                    <a:pt x="419" y="474"/>
                  </a:cubicBezTo>
                  <a:cubicBezTo>
                    <a:pt x="423" y="471"/>
                    <a:pt x="427" y="463"/>
                    <a:pt x="430" y="461"/>
                  </a:cubicBezTo>
                  <a:cubicBezTo>
                    <a:pt x="430" y="461"/>
                    <a:pt x="431" y="461"/>
                    <a:pt x="432" y="461"/>
                  </a:cubicBezTo>
                  <a:cubicBezTo>
                    <a:pt x="433" y="462"/>
                    <a:pt x="433" y="465"/>
                    <a:pt x="433" y="471"/>
                  </a:cubicBezTo>
                  <a:cubicBezTo>
                    <a:pt x="432" y="480"/>
                    <a:pt x="431" y="489"/>
                    <a:pt x="428" y="498"/>
                  </a:cubicBezTo>
                  <a:cubicBezTo>
                    <a:pt x="425" y="506"/>
                    <a:pt x="419" y="518"/>
                    <a:pt x="413" y="525"/>
                  </a:cubicBezTo>
                  <a:cubicBezTo>
                    <a:pt x="392" y="545"/>
                    <a:pt x="362" y="561"/>
                    <a:pt x="362" y="566"/>
                  </a:cubicBezTo>
                  <a:cubicBezTo>
                    <a:pt x="362" y="568"/>
                    <a:pt x="360" y="571"/>
                    <a:pt x="365" y="569"/>
                  </a:cubicBezTo>
                  <a:cubicBezTo>
                    <a:pt x="368" y="567"/>
                    <a:pt x="374" y="562"/>
                    <a:pt x="378" y="559"/>
                  </a:cubicBezTo>
                  <a:cubicBezTo>
                    <a:pt x="384" y="555"/>
                    <a:pt x="411" y="536"/>
                    <a:pt x="416" y="531"/>
                  </a:cubicBezTo>
                  <a:cubicBezTo>
                    <a:pt x="423" y="524"/>
                    <a:pt x="427" y="519"/>
                    <a:pt x="430" y="514"/>
                  </a:cubicBezTo>
                  <a:cubicBezTo>
                    <a:pt x="436" y="522"/>
                    <a:pt x="434" y="544"/>
                    <a:pt x="432" y="551"/>
                  </a:cubicBezTo>
                  <a:cubicBezTo>
                    <a:pt x="428" y="563"/>
                    <a:pt x="420" y="577"/>
                    <a:pt x="413" y="589"/>
                  </a:cubicBezTo>
                  <a:cubicBezTo>
                    <a:pt x="403" y="606"/>
                    <a:pt x="359" y="620"/>
                    <a:pt x="349" y="638"/>
                  </a:cubicBezTo>
                  <a:cubicBezTo>
                    <a:pt x="349" y="638"/>
                    <a:pt x="352" y="640"/>
                    <a:pt x="353" y="639"/>
                  </a:cubicBezTo>
                  <a:cubicBezTo>
                    <a:pt x="374" y="623"/>
                    <a:pt x="412" y="610"/>
                    <a:pt x="426" y="585"/>
                  </a:cubicBezTo>
                  <a:cubicBezTo>
                    <a:pt x="426" y="585"/>
                    <a:pt x="426" y="584"/>
                    <a:pt x="427" y="584"/>
                  </a:cubicBezTo>
                  <a:cubicBezTo>
                    <a:pt x="430" y="594"/>
                    <a:pt x="425" y="613"/>
                    <a:pt x="424" y="617"/>
                  </a:cubicBezTo>
                  <a:cubicBezTo>
                    <a:pt x="420" y="628"/>
                    <a:pt x="413" y="637"/>
                    <a:pt x="405" y="645"/>
                  </a:cubicBezTo>
                  <a:cubicBezTo>
                    <a:pt x="395" y="655"/>
                    <a:pt x="395" y="656"/>
                    <a:pt x="379" y="666"/>
                  </a:cubicBezTo>
                  <a:cubicBezTo>
                    <a:pt x="360" y="679"/>
                    <a:pt x="352" y="686"/>
                    <a:pt x="351" y="687"/>
                  </a:cubicBezTo>
                  <a:cubicBezTo>
                    <a:pt x="349" y="693"/>
                    <a:pt x="350" y="694"/>
                    <a:pt x="353" y="692"/>
                  </a:cubicBezTo>
                  <a:cubicBezTo>
                    <a:pt x="355" y="691"/>
                    <a:pt x="359" y="688"/>
                    <a:pt x="363" y="685"/>
                  </a:cubicBezTo>
                  <a:cubicBezTo>
                    <a:pt x="369" y="680"/>
                    <a:pt x="385" y="672"/>
                    <a:pt x="401" y="661"/>
                  </a:cubicBezTo>
                  <a:cubicBezTo>
                    <a:pt x="404" y="658"/>
                    <a:pt x="407" y="656"/>
                    <a:pt x="410" y="653"/>
                  </a:cubicBezTo>
                  <a:cubicBezTo>
                    <a:pt x="410" y="682"/>
                    <a:pt x="403" y="695"/>
                    <a:pt x="395" y="707"/>
                  </a:cubicBezTo>
                  <a:cubicBezTo>
                    <a:pt x="388" y="716"/>
                    <a:pt x="375" y="725"/>
                    <a:pt x="363" y="732"/>
                  </a:cubicBezTo>
                  <a:cubicBezTo>
                    <a:pt x="354" y="737"/>
                    <a:pt x="347" y="741"/>
                    <a:pt x="343" y="745"/>
                  </a:cubicBezTo>
                  <a:cubicBezTo>
                    <a:pt x="340" y="747"/>
                    <a:pt x="335" y="751"/>
                    <a:pt x="334" y="753"/>
                  </a:cubicBezTo>
                  <a:cubicBezTo>
                    <a:pt x="329" y="760"/>
                    <a:pt x="333" y="763"/>
                    <a:pt x="343" y="753"/>
                  </a:cubicBezTo>
                  <a:cubicBezTo>
                    <a:pt x="346" y="750"/>
                    <a:pt x="360" y="742"/>
                    <a:pt x="365" y="740"/>
                  </a:cubicBezTo>
                  <a:cubicBezTo>
                    <a:pt x="372" y="737"/>
                    <a:pt x="380" y="733"/>
                    <a:pt x="387" y="728"/>
                  </a:cubicBezTo>
                  <a:cubicBezTo>
                    <a:pt x="386" y="750"/>
                    <a:pt x="377" y="761"/>
                    <a:pt x="365" y="773"/>
                  </a:cubicBezTo>
                  <a:cubicBezTo>
                    <a:pt x="350" y="788"/>
                    <a:pt x="328" y="788"/>
                    <a:pt x="311" y="806"/>
                  </a:cubicBezTo>
                  <a:cubicBezTo>
                    <a:pt x="308" y="809"/>
                    <a:pt x="311" y="811"/>
                    <a:pt x="314" y="810"/>
                  </a:cubicBezTo>
                  <a:cubicBezTo>
                    <a:pt x="321" y="807"/>
                    <a:pt x="336" y="799"/>
                    <a:pt x="338" y="798"/>
                  </a:cubicBezTo>
                  <a:cubicBezTo>
                    <a:pt x="345" y="795"/>
                    <a:pt x="351" y="792"/>
                    <a:pt x="356" y="789"/>
                  </a:cubicBezTo>
                  <a:cubicBezTo>
                    <a:pt x="355" y="800"/>
                    <a:pt x="348" y="813"/>
                    <a:pt x="341" y="821"/>
                  </a:cubicBezTo>
                  <a:cubicBezTo>
                    <a:pt x="336" y="826"/>
                    <a:pt x="314" y="844"/>
                    <a:pt x="305" y="849"/>
                  </a:cubicBezTo>
                  <a:cubicBezTo>
                    <a:pt x="307" y="849"/>
                    <a:pt x="310" y="848"/>
                    <a:pt x="312" y="848"/>
                  </a:cubicBezTo>
                  <a:cubicBezTo>
                    <a:pt x="316" y="848"/>
                    <a:pt x="317" y="850"/>
                    <a:pt x="318" y="853"/>
                  </a:cubicBezTo>
                  <a:cubicBezTo>
                    <a:pt x="325" y="849"/>
                    <a:pt x="340" y="837"/>
                    <a:pt x="348" y="828"/>
                  </a:cubicBezTo>
                  <a:cubicBezTo>
                    <a:pt x="360" y="814"/>
                    <a:pt x="366" y="799"/>
                    <a:pt x="366" y="783"/>
                  </a:cubicBezTo>
                  <a:cubicBezTo>
                    <a:pt x="370" y="781"/>
                    <a:pt x="374" y="777"/>
                    <a:pt x="379" y="773"/>
                  </a:cubicBezTo>
                  <a:cubicBezTo>
                    <a:pt x="393" y="760"/>
                    <a:pt x="397" y="743"/>
                    <a:pt x="397" y="719"/>
                  </a:cubicBezTo>
                  <a:cubicBezTo>
                    <a:pt x="401" y="716"/>
                    <a:pt x="404" y="712"/>
                    <a:pt x="406" y="707"/>
                  </a:cubicBezTo>
                  <a:cubicBezTo>
                    <a:pt x="414" y="695"/>
                    <a:pt x="423" y="663"/>
                    <a:pt x="418" y="644"/>
                  </a:cubicBezTo>
                  <a:cubicBezTo>
                    <a:pt x="434" y="623"/>
                    <a:pt x="444" y="592"/>
                    <a:pt x="435" y="568"/>
                  </a:cubicBezTo>
                  <a:cubicBezTo>
                    <a:pt x="444" y="548"/>
                    <a:pt x="448" y="525"/>
                    <a:pt x="436" y="501"/>
                  </a:cubicBezTo>
                  <a:cubicBezTo>
                    <a:pt x="437" y="499"/>
                    <a:pt x="438" y="497"/>
                    <a:pt x="438" y="495"/>
                  </a:cubicBezTo>
                  <a:cubicBezTo>
                    <a:pt x="442" y="483"/>
                    <a:pt x="442" y="455"/>
                    <a:pt x="434" y="445"/>
                  </a:cubicBezTo>
                  <a:cubicBezTo>
                    <a:pt x="427" y="448"/>
                    <a:pt x="422" y="461"/>
                    <a:pt x="407" y="470"/>
                  </a:cubicBezTo>
                  <a:cubicBezTo>
                    <a:pt x="396" y="478"/>
                    <a:pt x="384" y="487"/>
                    <a:pt x="373" y="495"/>
                  </a:cubicBezTo>
                  <a:cubicBezTo>
                    <a:pt x="368" y="498"/>
                    <a:pt x="364" y="501"/>
                    <a:pt x="361" y="504"/>
                  </a:cubicBezTo>
                  <a:cubicBezTo>
                    <a:pt x="360" y="488"/>
                    <a:pt x="359" y="472"/>
                    <a:pt x="354" y="460"/>
                  </a:cubicBezTo>
                  <a:cubicBezTo>
                    <a:pt x="342" y="432"/>
                    <a:pt x="335" y="416"/>
                    <a:pt x="321" y="391"/>
                  </a:cubicBezTo>
                  <a:cubicBezTo>
                    <a:pt x="308" y="371"/>
                    <a:pt x="289" y="339"/>
                    <a:pt x="271" y="323"/>
                  </a:cubicBezTo>
                  <a:cubicBezTo>
                    <a:pt x="284" y="316"/>
                    <a:pt x="302" y="312"/>
                    <a:pt x="319" y="320"/>
                  </a:cubicBezTo>
                  <a:cubicBezTo>
                    <a:pt x="334" y="327"/>
                    <a:pt x="340" y="346"/>
                    <a:pt x="338" y="360"/>
                  </a:cubicBezTo>
                  <a:cubicBezTo>
                    <a:pt x="360" y="354"/>
                    <a:pt x="379" y="320"/>
                    <a:pt x="373" y="304"/>
                  </a:cubicBezTo>
                  <a:cubicBezTo>
                    <a:pt x="370" y="296"/>
                    <a:pt x="365" y="289"/>
                    <a:pt x="360" y="284"/>
                  </a:cubicBezTo>
                  <a:cubicBezTo>
                    <a:pt x="360" y="284"/>
                    <a:pt x="360" y="284"/>
                    <a:pt x="360" y="284"/>
                  </a:cubicBezTo>
                  <a:cubicBezTo>
                    <a:pt x="375" y="277"/>
                    <a:pt x="395" y="254"/>
                    <a:pt x="394" y="213"/>
                  </a:cubicBezTo>
                  <a:cubicBezTo>
                    <a:pt x="396" y="210"/>
                    <a:pt x="397" y="207"/>
                    <a:pt x="399" y="203"/>
                  </a:cubicBezTo>
                  <a:cubicBezTo>
                    <a:pt x="402" y="195"/>
                    <a:pt x="404" y="184"/>
                    <a:pt x="405" y="175"/>
                  </a:cubicBezTo>
                  <a:cubicBezTo>
                    <a:pt x="406" y="168"/>
                    <a:pt x="403" y="150"/>
                    <a:pt x="402" y="142"/>
                  </a:cubicBezTo>
                  <a:cubicBezTo>
                    <a:pt x="403" y="137"/>
                    <a:pt x="405" y="132"/>
                    <a:pt x="405" y="129"/>
                  </a:cubicBezTo>
                  <a:cubicBezTo>
                    <a:pt x="408" y="109"/>
                    <a:pt x="406" y="85"/>
                    <a:pt x="390" y="67"/>
                  </a:cubicBezTo>
                  <a:cubicBezTo>
                    <a:pt x="390" y="66"/>
                    <a:pt x="390" y="64"/>
                    <a:pt x="390" y="63"/>
                  </a:cubicBezTo>
                  <a:cubicBezTo>
                    <a:pt x="390" y="36"/>
                    <a:pt x="383" y="10"/>
                    <a:pt x="363" y="0"/>
                  </a:cubicBezTo>
                  <a:cubicBezTo>
                    <a:pt x="363" y="48"/>
                    <a:pt x="326" y="71"/>
                    <a:pt x="316" y="117"/>
                  </a:cubicBezTo>
                  <a:cubicBezTo>
                    <a:pt x="306" y="100"/>
                    <a:pt x="285" y="89"/>
                    <a:pt x="264" y="98"/>
                  </a:cubicBezTo>
                  <a:cubicBezTo>
                    <a:pt x="248" y="104"/>
                    <a:pt x="240" y="111"/>
                    <a:pt x="232" y="129"/>
                  </a:cubicBezTo>
                  <a:cubicBezTo>
                    <a:pt x="226" y="142"/>
                    <a:pt x="240" y="138"/>
                    <a:pt x="247" y="137"/>
                  </a:cubicBezTo>
                  <a:cubicBezTo>
                    <a:pt x="294" y="131"/>
                    <a:pt x="278" y="194"/>
                    <a:pt x="274" y="202"/>
                  </a:cubicBezTo>
                  <a:cubicBezTo>
                    <a:pt x="265" y="220"/>
                    <a:pt x="259" y="230"/>
                    <a:pt x="238" y="250"/>
                  </a:cubicBezTo>
                  <a:cubicBezTo>
                    <a:pt x="234" y="255"/>
                    <a:pt x="227" y="261"/>
                    <a:pt x="220" y="268"/>
                  </a:cubicBezTo>
                  <a:cubicBezTo>
                    <a:pt x="200" y="247"/>
                    <a:pt x="176" y="209"/>
                    <a:pt x="175" y="176"/>
                  </a:cubicBezTo>
                  <a:cubicBezTo>
                    <a:pt x="175" y="163"/>
                    <a:pt x="178" y="154"/>
                    <a:pt x="185" y="147"/>
                  </a:cubicBezTo>
                  <a:cubicBezTo>
                    <a:pt x="198" y="133"/>
                    <a:pt x="214" y="150"/>
                    <a:pt x="219" y="148"/>
                  </a:cubicBezTo>
                  <a:cubicBezTo>
                    <a:pt x="214" y="138"/>
                    <a:pt x="211" y="113"/>
                    <a:pt x="181" y="107"/>
                  </a:cubicBezTo>
                  <a:cubicBezTo>
                    <a:pt x="162" y="103"/>
                    <a:pt x="147" y="110"/>
                    <a:pt x="137" y="121"/>
                  </a:cubicBezTo>
                  <a:cubicBezTo>
                    <a:pt x="135" y="125"/>
                    <a:pt x="131" y="129"/>
                    <a:pt x="129" y="134"/>
                  </a:cubicBezTo>
                  <a:cubicBezTo>
                    <a:pt x="128" y="130"/>
                    <a:pt x="128" y="127"/>
                    <a:pt x="128" y="125"/>
                  </a:cubicBezTo>
                  <a:cubicBezTo>
                    <a:pt x="126" y="108"/>
                    <a:pt x="116" y="91"/>
                    <a:pt x="112" y="78"/>
                  </a:cubicBezTo>
                  <a:cubicBezTo>
                    <a:pt x="110" y="68"/>
                    <a:pt x="107" y="56"/>
                    <a:pt x="108" y="44"/>
                  </a:cubicBezTo>
                  <a:cubicBezTo>
                    <a:pt x="108" y="34"/>
                    <a:pt x="108" y="12"/>
                    <a:pt x="113" y="1"/>
                  </a:cubicBezTo>
                  <a:cubicBezTo>
                    <a:pt x="95" y="13"/>
                    <a:pt x="83" y="25"/>
                    <a:pt x="76" y="52"/>
                  </a:cubicBezTo>
                  <a:cubicBezTo>
                    <a:pt x="58" y="69"/>
                    <a:pt x="43" y="97"/>
                    <a:pt x="46" y="128"/>
                  </a:cubicBezTo>
                  <a:cubicBezTo>
                    <a:pt x="47" y="131"/>
                    <a:pt x="48" y="134"/>
                    <a:pt x="49" y="137"/>
                  </a:cubicBezTo>
                  <a:cubicBezTo>
                    <a:pt x="36" y="153"/>
                    <a:pt x="38" y="185"/>
                    <a:pt x="44" y="200"/>
                  </a:cubicBezTo>
                  <a:cubicBezTo>
                    <a:pt x="46" y="204"/>
                    <a:pt x="48" y="208"/>
                    <a:pt x="51" y="212"/>
                  </a:cubicBezTo>
                  <a:cubicBezTo>
                    <a:pt x="46" y="232"/>
                    <a:pt x="49" y="243"/>
                    <a:pt x="52" y="254"/>
                  </a:cubicBezTo>
                  <a:cubicBezTo>
                    <a:pt x="54" y="262"/>
                    <a:pt x="63" y="272"/>
                    <a:pt x="74" y="278"/>
                  </a:cubicBezTo>
                  <a:cubicBezTo>
                    <a:pt x="55" y="283"/>
                    <a:pt x="52" y="296"/>
                    <a:pt x="53" y="314"/>
                  </a:cubicBezTo>
                  <a:cubicBezTo>
                    <a:pt x="54" y="322"/>
                    <a:pt x="60" y="335"/>
                    <a:pt x="67" y="343"/>
                  </a:cubicBezTo>
                  <a:cubicBezTo>
                    <a:pt x="70" y="346"/>
                    <a:pt x="90" y="363"/>
                    <a:pt x="90" y="358"/>
                  </a:cubicBezTo>
                  <a:cubicBezTo>
                    <a:pt x="90" y="346"/>
                    <a:pt x="87" y="330"/>
                    <a:pt x="102" y="322"/>
                  </a:cubicBezTo>
                  <a:cubicBezTo>
                    <a:pt x="109" y="319"/>
                    <a:pt x="125" y="319"/>
                    <a:pt x="133" y="321"/>
                  </a:cubicBezTo>
                  <a:cubicBezTo>
                    <a:pt x="143" y="324"/>
                    <a:pt x="155" y="334"/>
                    <a:pt x="160" y="338"/>
                  </a:cubicBezTo>
                  <a:cubicBezTo>
                    <a:pt x="145" y="358"/>
                    <a:pt x="128" y="382"/>
                    <a:pt x="112" y="410"/>
                  </a:cubicBezTo>
                  <a:cubicBezTo>
                    <a:pt x="103" y="425"/>
                    <a:pt x="81" y="475"/>
                    <a:pt x="76" y="505"/>
                  </a:cubicBezTo>
                  <a:cubicBezTo>
                    <a:pt x="75" y="505"/>
                    <a:pt x="75" y="505"/>
                    <a:pt x="75" y="505"/>
                  </a:cubicBezTo>
                  <a:cubicBezTo>
                    <a:pt x="62" y="490"/>
                    <a:pt x="55" y="491"/>
                    <a:pt x="38" y="483"/>
                  </a:cubicBezTo>
                  <a:cubicBezTo>
                    <a:pt x="16" y="472"/>
                    <a:pt x="19" y="462"/>
                    <a:pt x="12" y="461"/>
                  </a:cubicBezTo>
                  <a:cubicBezTo>
                    <a:pt x="7" y="485"/>
                    <a:pt x="0" y="500"/>
                    <a:pt x="8" y="525"/>
                  </a:cubicBezTo>
                  <a:cubicBezTo>
                    <a:pt x="9" y="528"/>
                    <a:pt x="10" y="531"/>
                    <a:pt x="12" y="534"/>
                  </a:cubicBezTo>
                  <a:cubicBezTo>
                    <a:pt x="8" y="541"/>
                    <a:pt x="6" y="553"/>
                    <a:pt x="5" y="561"/>
                  </a:cubicBezTo>
                  <a:cubicBezTo>
                    <a:pt x="5" y="573"/>
                    <a:pt x="11" y="586"/>
                    <a:pt x="18" y="596"/>
                  </a:cubicBezTo>
                  <a:cubicBezTo>
                    <a:pt x="15" y="606"/>
                    <a:pt x="12" y="620"/>
                    <a:pt x="14" y="631"/>
                  </a:cubicBezTo>
                  <a:cubicBezTo>
                    <a:pt x="17" y="642"/>
                    <a:pt x="20" y="649"/>
                    <a:pt x="26" y="656"/>
                  </a:cubicBezTo>
                  <a:cubicBezTo>
                    <a:pt x="27" y="657"/>
                    <a:pt x="30" y="659"/>
                    <a:pt x="32" y="660"/>
                  </a:cubicBezTo>
                  <a:cubicBezTo>
                    <a:pt x="31" y="672"/>
                    <a:pt x="31" y="681"/>
                    <a:pt x="32" y="689"/>
                  </a:cubicBezTo>
                  <a:cubicBezTo>
                    <a:pt x="33" y="695"/>
                    <a:pt x="34" y="700"/>
                    <a:pt x="35" y="704"/>
                  </a:cubicBezTo>
                  <a:cubicBezTo>
                    <a:pt x="39" y="717"/>
                    <a:pt x="44" y="724"/>
                    <a:pt x="54" y="731"/>
                  </a:cubicBezTo>
                  <a:cubicBezTo>
                    <a:pt x="53" y="744"/>
                    <a:pt x="54" y="753"/>
                    <a:pt x="57" y="761"/>
                  </a:cubicBezTo>
                  <a:cubicBezTo>
                    <a:pt x="65" y="780"/>
                    <a:pt x="75" y="794"/>
                    <a:pt x="82" y="799"/>
                  </a:cubicBezTo>
                  <a:cubicBezTo>
                    <a:pt x="83" y="799"/>
                    <a:pt x="84" y="800"/>
                    <a:pt x="85" y="800"/>
                  </a:cubicBezTo>
                  <a:cubicBezTo>
                    <a:pt x="88" y="812"/>
                    <a:pt x="93" y="823"/>
                    <a:pt x="100" y="831"/>
                  </a:cubicBezTo>
                  <a:cubicBezTo>
                    <a:pt x="107" y="840"/>
                    <a:pt x="112" y="846"/>
                    <a:pt x="121" y="852"/>
                  </a:cubicBezTo>
                  <a:cubicBezTo>
                    <a:pt x="123" y="853"/>
                    <a:pt x="132" y="858"/>
                    <a:pt x="137" y="860"/>
                  </a:cubicBezTo>
                  <a:cubicBezTo>
                    <a:pt x="135" y="854"/>
                    <a:pt x="134" y="849"/>
                    <a:pt x="136" y="849"/>
                  </a:cubicBezTo>
                  <a:close/>
                  <a:moveTo>
                    <a:pt x="288" y="569"/>
                  </a:moveTo>
                  <a:cubicBezTo>
                    <a:pt x="289" y="614"/>
                    <a:pt x="282" y="645"/>
                    <a:pt x="276" y="680"/>
                  </a:cubicBezTo>
                  <a:cubicBezTo>
                    <a:pt x="274" y="695"/>
                    <a:pt x="268" y="734"/>
                    <a:pt x="261" y="751"/>
                  </a:cubicBezTo>
                  <a:cubicBezTo>
                    <a:pt x="261" y="751"/>
                    <a:pt x="261" y="751"/>
                    <a:pt x="261" y="751"/>
                  </a:cubicBezTo>
                  <a:cubicBezTo>
                    <a:pt x="261" y="724"/>
                    <a:pt x="248" y="688"/>
                    <a:pt x="232" y="669"/>
                  </a:cubicBezTo>
                  <a:cubicBezTo>
                    <a:pt x="215" y="650"/>
                    <a:pt x="213" y="649"/>
                    <a:pt x="212" y="675"/>
                  </a:cubicBezTo>
                  <a:cubicBezTo>
                    <a:pt x="211" y="697"/>
                    <a:pt x="195" y="722"/>
                    <a:pt x="188" y="747"/>
                  </a:cubicBezTo>
                  <a:cubicBezTo>
                    <a:pt x="187" y="748"/>
                    <a:pt x="187" y="748"/>
                    <a:pt x="187" y="749"/>
                  </a:cubicBezTo>
                  <a:cubicBezTo>
                    <a:pt x="150" y="663"/>
                    <a:pt x="139" y="629"/>
                    <a:pt x="135" y="603"/>
                  </a:cubicBezTo>
                  <a:cubicBezTo>
                    <a:pt x="135" y="596"/>
                    <a:pt x="133" y="582"/>
                    <a:pt x="133" y="575"/>
                  </a:cubicBezTo>
                  <a:cubicBezTo>
                    <a:pt x="134" y="551"/>
                    <a:pt x="136" y="533"/>
                    <a:pt x="140" y="514"/>
                  </a:cubicBezTo>
                  <a:cubicBezTo>
                    <a:pt x="147" y="476"/>
                    <a:pt x="171" y="425"/>
                    <a:pt x="196" y="394"/>
                  </a:cubicBezTo>
                  <a:cubicBezTo>
                    <a:pt x="202" y="387"/>
                    <a:pt x="209" y="379"/>
                    <a:pt x="217" y="371"/>
                  </a:cubicBezTo>
                  <a:cubicBezTo>
                    <a:pt x="265" y="415"/>
                    <a:pt x="287" y="497"/>
                    <a:pt x="288" y="569"/>
                  </a:cubicBezTo>
                  <a:close/>
                  <a:moveTo>
                    <a:pt x="115" y="311"/>
                  </a:moveTo>
                  <a:cubicBezTo>
                    <a:pt x="99" y="311"/>
                    <a:pt x="77" y="322"/>
                    <a:pt x="79" y="342"/>
                  </a:cubicBezTo>
                  <a:cubicBezTo>
                    <a:pt x="70" y="341"/>
                    <a:pt x="63" y="321"/>
                    <a:pt x="63" y="313"/>
                  </a:cubicBezTo>
                  <a:cubicBezTo>
                    <a:pt x="63" y="303"/>
                    <a:pt x="67" y="293"/>
                    <a:pt x="80" y="287"/>
                  </a:cubicBezTo>
                  <a:cubicBezTo>
                    <a:pt x="82" y="286"/>
                    <a:pt x="90" y="287"/>
                    <a:pt x="98" y="287"/>
                  </a:cubicBezTo>
                  <a:cubicBezTo>
                    <a:pt x="99" y="287"/>
                    <a:pt x="101" y="288"/>
                    <a:pt x="102" y="288"/>
                  </a:cubicBezTo>
                  <a:cubicBezTo>
                    <a:pt x="105" y="288"/>
                    <a:pt x="106" y="288"/>
                    <a:pt x="109" y="287"/>
                  </a:cubicBezTo>
                  <a:cubicBezTo>
                    <a:pt x="111" y="287"/>
                    <a:pt x="111" y="285"/>
                    <a:pt x="109" y="284"/>
                  </a:cubicBezTo>
                  <a:cubicBezTo>
                    <a:pt x="105" y="282"/>
                    <a:pt x="98" y="281"/>
                    <a:pt x="92" y="279"/>
                  </a:cubicBezTo>
                  <a:cubicBezTo>
                    <a:pt x="82" y="276"/>
                    <a:pt x="70" y="265"/>
                    <a:pt x="65" y="256"/>
                  </a:cubicBezTo>
                  <a:cubicBezTo>
                    <a:pt x="60" y="248"/>
                    <a:pt x="55" y="233"/>
                    <a:pt x="60" y="222"/>
                  </a:cubicBezTo>
                  <a:cubicBezTo>
                    <a:pt x="70" y="232"/>
                    <a:pt x="83" y="240"/>
                    <a:pt x="95" y="245"/>
                  </a:cubicBezTo>
                  <a:cubicBezTo>
                    <a:pt x="100" y="247"/>
                    <a:pt x="104" y="241"/>
                    <a:pt x="94" y="236"/>
                  </a:cubicBezTo>
                  <a:cubicBezTo>
                    <a:pt x="82" y="230"/>
                    <a:pt x="65" y="220"/>
                    <a:pt x="56" y="203"/>
                  </a:cubicBezTo>
                  <a:cubicBezTo>
                    <a:pt x="45" y="183"/>
                    <a:pt x="47" y="163"/>
                    <a:pt x="54" y="152"/>
                  </a:cubicBezTo>
                  <a:cubicBezTo>
                    <a:pt x="66" y="178"/>
                    <a:pt x="88" y="205"/>
                    <a:pt x="95" y="208"/>
                  </a:cubicBezTo>
                  <a:cubicBezTo>
                    <a:pt x="97" y="208"/>
                    <a:pt x="98" y="206"/>
                    <a:pt x="98" y="204"/>
                  </a:cubicBezTo>
                  <a:cubicBezTo>
                    <a:pt x="93" y="198"/>
                    <a:pt x="74" y="170"/>
                    <a:pt x="68" y="161"/>
                  </a:cubicBezTo>
                  <a:cubicBezTo>
                    <a:pt x="65" y="156"/>
                    <a:pt x="58" y="138"/>
                    <a:pt x="57" y="132"/>
                  </a:cubicBezTo>
                  <a:cubicBezTo>
                    <a:pt x="56" y="125"/>
                    <a:pt x="56" y="118"/>
                    <a:pt x="57" y="110"/>
                  </a:cubicBezTo>
                  <a:cubicBezTo>
                    <a:pt x="58" y="97"/>
                    <a:pt x="64" y="88"/>
                    <a:pt x="72" y="76"/>
                  </a:cubicBezTo>
                  <a:cubicBezTo>
                    <a:pt x="70" y="94"/>
                    <a:pt x="73" y="107"/>
                    <a:pt x="77" y="125"/>
                  </a:cubicBezTo>
                  <a:cubicBezTo>
                    <a:pt x="78" y="133"/>
                    <a:pt x="91" y="160"/>
                    <a:pt x="98" y="164"/>
                  </a:cubicBezTo>
                  <a:cubicBezTo>
                    <a:pt x="99" y="164"/>
                    <a:pt x="100" y="163"/>
                    <a:pt x="100" y="160"/>
                  </a:cubicBezTo>
                  <a:cubicBezTo>
                    <a:pt x="100" y="159"/>
                    <a:pt x="99" y="156"/>
                    <a:pt x="98" y="154"/>
                  </a:cubicBezTo>
                  <a:cubicBezTo>
                    <a:pt x="94" y="144"/>
                    <a:pt x="86" y="126"/>
                    <a:pt x="84" y="117"/>
                  </a:cubicBezTo>
                  <a:cubicBezTo>
                    <a:pt x="82" y="102"/>
                    <a:pt x="80" y="72"/>
                    <a:pt x="84" y="56"/>
                  </a:cubicBezTo>
                  <a:cubicBezTo>
                    <a:pt x="86" y="50"/>
                    <a:pt x="92" y="32"/>
                    <a:pt x="99" y="25"/>
                  </a:cubicBezTo>
                  <a:cubicBezTo>
                    <a:pt x="100" y="56"/>
                    <a:pt x="98" y="76"/>
                    <a:pt x="111" y="106"/>
                  </a:cubicBezTo>
                  <a:cubicBezTo>
                    <a:pt x="117" y="120"/>
                    <a:pt x="119" y="125"/>
                    <a:pt x="122" y="139"/>
                  </a:cubicBezTo>
                  <a:cubicBezTo>
                    <a:pt x="124" y="148"/>
                    <a:pt x="126" y="166"/>
                    <a:pt x="127" y="173"/>
                  </a:cubicBezTo>
                  <a:cubicBezTo>
                    <a:pt x="128" y="183"/>
                    <a:pt x="135" y="177"/>
                    <a:pt x="134" y="175"/>
                  </a:cubicBezTo>
                  <a:cubicBezTo>
                    <a:pt x="134" y="172"/>
                    <a:pt x="132" y="163"/>
                    <a:pt x="131" y="154"/>
                  </a:cubicBezTo>
                  <a:cubicBezTo>
                    <a:pt x="138" y="139"/>
                    <a:pt x="142" y="130"/>
                    <a:pt x="158" y="120"/>
                  </a:cubicBezTo>
                  <a:cubicBezTo>
                    <a:pt x="172" y="110"/>
                    <a:pt x="198" y="118"/>
                    <a:pt x="203" y="135"/>
                  </a:cubicBezTo>
                  <a:cubicBezTo>
                    <a:pt x="173" y="125"/>
                    <a:pt x="162" y="166"/>
                    <a:pt x="167" y="190"/>
                  </a:cubicBezTo>
                  <a:cubicBezTo>
                    <a:pt x="171" y="205"/>
                    <a:pt x="180" y="221"/>
                    <a:pt x="183" y="234"/>
                  </a:cubicBezTo>
                  <a:cubicBezTo>
                    <a:pt x="184" y="240"/>
                    <a:pt x="203" y="268"/>
                    <a:pt x="211" y="277"/>
                  </a:cubicBezTo>
                  <a:cubicBezTo>
                    <a:pt x="198" y="291"/>
                    <a:pt x="183" y="308"/>
                    <a:pt x="166" y="330"/>
                  </a:cubicBezTo>
                  <a:cubicBezTo>
                    <a:pt x="152" y="318"/>
                    <a:pt x="131" y="311"/>
                    <a:pt x="115" y="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94" name="Freeform 282"/>
            <p:cNvSpPr>
              <a:spLocks/>
            </p:cNvSpPr>
            <p:nvPr/>
          </p:nvSpPr>
          <p:spPr bwMode="auto">
            <a:xfrm>
              <a:off x="14289088" y="2954338"/>
              <a:ext cx="23813" cy="33338"/>
            </a:xfrm>
            <a:custGeom>
              <a:avLst/>
              <a:gdLst>
                <a:gd name="T0" fmla="*/ 7 w 43"/>
                <a:gd name="T1" fmla="*/ 17 h 61"/>
                <a:gd name="T2" fmla="*/ 30 w 43"/>
                <a:gd name="T3" fmla="*/ 22 h 61"/>
                <a:gd name="T4" fmla="*/ 33 w 43"/>
                <a:gd name="T5" fmla="*/ 29 h 61"/>
                <a:gd name="T6" fmla="*/ 28 w 43"/>
                <a:gd name="T7" fmla="*/ 41 h 61"/>
                <a:gd name="T8" fmla="*/ 7 w 43"/>
                <a:gd name="T9" fmla="*/ 52 h 61"/>
                <a:gd name="T10" fmla="*/ 13 w 43"/>
                <a:gd name="T11" fmla="*/ 58 h 61"/>
                <a:gd name="T12" fmla="*/ 20 w 43"/>
                <a:gd name="T13" fmla="*/ 50 h 61"/>
                <a:gd name="T14" fmla="*/ 37 w 43"/>
                <a:gd name="T15" fmla="*/ 44 h 61"/>
                <a:gd name="T16" fmla="*/ 19 w 43"/>
                <a:gd name="T17" fmla="*/ 10 h 61"/>
                <a:gd name="T18" fmla="*/ 3 w 43"/>
                <a:gd name="T19" fmla="*/ 0 h 61"/>
                <a:gd name="T20" fmla="*/ 0 w 43"/>
                <a:gd name="T21" fmla="*/ 4 h 61"/>
                <a:gd name="T22" fmla="*/ 7 w 43"/>
                <a:gd name="T23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61">
                  <a:moveTo>
                    <a:pt x="7" y="17"/>
                  </a:moveTo>
                  <a:cubicBezTo>
                    <a:pt x="16" y="20"/>
                    <a:pt x="24" y="15"/>
                    <a:pt x="30" y="22"/>
                  </a:cubicBezTo>
                  <a:cubicBezTo>
                    <a:pt x="31" y="24"/>
                    <a:pt x="32" y="27"/>
                    <a:pt x="33" y="29"/>
                  </a:cubicBezTo>
                  <a:cubicBezTo>
                    <a:pt x="34" y="34"/>
                    <a:pt x="32" y="40"/>
                    <a:pt x="28" y="41"/>
                  </a:cubicBezTo>
                  <a:cubicBezTo>
                    <a:pt x="19" y="42"/>
                    <a:pt x="9" y="43"/>
                    <a:pt x="7" y="52"/>
                  </a:cubicBezTo>
                  <a:cubicBezTo>
                    <a:pt x="6" y="61"/>
                    <a:pt x="12" y="60"/>
                    <a:pt x="13" y="58"/>
                  </a:cubicBezTo>
                  <a:cubicBezTo>
                    <a:pt x="15" y="55"/>
                    <a:pt x="17" y="50"/>
                    <a:pt x="20" y="50"/>
                  </a:cubicBezTo>
                  <a:cubicBezTo>
                    <a:pt x="26" y="50"/>
                    <a:pt x="33" y="49"/>
                    <a:pt x="37" y="44"/>
                  </a:cubicBezTo>
                  <a:cubicBezTo>
                    <a:pt x="43" y="31"/>
                    <a:pt x="40" y="10"/>
                    <a:pt x="19" y="10"/>
                  </a:cubicBezTo>
                  <a:cubicBezTo>
                    <a:pt x="6" y="11"/>
                    <a:pt x="9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8"/>
                    <a:pt x="5" y="15"/>
                    <a:pt x="7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  <p:sp>
          <p:nvSpPr>
            <p:cNvPr id="95" name="Freeform 283"/>
            <p:cNvSpPr>
              <a:spLocks/>
            </p:cNvSpPr>
            <p:nvPr/>
          </p:nvSpPr>
          <p:spPr bwMode="auto">
            <a:xfrm>
              <a:off x="14279563" y="2765425"/>
              <a:ext cx="3175" cy="4763"/>
            </a:xfrm>
            <a:custGeom>
              <a:avLst/>
              <a:gdLst>
                <a:gd name="T0" fmla="*/ 5 w 7"/>
                <a:gd name="T1" fmla="*/ 0 h 9"/>
                <a:gd name="T2" fmla="*/ 2 w 7"/>
                <a:gd name="T3" fmla="*/ 3 h 9"/>
                <a:gd name="T4" fmla="*/ 0 w 7"/>
                <a:gd name="T5" fmla="*/ 4 h 9"/>
                <a:gd name="T6" fmla="*/ 0 w 7"/>
                <a:gd name="T7" fmla="*/ 7 h 9"/>
                <a:gd name="T8" fmla="*/ 3 w 7"/>
                <a:gd name="T9" fmla="*/ 9 h 9"/>
                <a:gd name="T10" fmla="*/ 7 w 7"/>
                <a:gd name="T11" fmla="*/ 4 h 9"/>
                <a:gd name="T12" fmla="*/ 6 w 7"/>
                <a:gd name="T13" fmla="*/ 1 h 9"/>
                <a:gd name="T14" fmla="*/ 5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5" y="0"/>
                  </a:move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4" y="8"/>
                    <a:pt x="7" y="5"/>
                    <a:pt x="7" y="4"/>
                  </a:cubicBezTo>
                  <a:cubicBezTo>
                    <a:pt x="7" y="3"/>
                    <a:pt x="7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54"/>
              <a:endParaRPr lang="cs-CZ" sz="1900">
                <a:solidFill>
                  <a:srgbClr val="000000"/>
                </a:solidFill>
              </a:endParaRPr>
            </a:p>
          </p:txBody>
        </p:sp>
      </p:grpSp>
      <p:sp>
        <p:nvSpPr>
          <p:cNvPr id="96" name="TextovéPole 95"/>
          <p:cNvSpPr txBox="1"/>
          <p:nvPr/>
        </p:nvSpPr>
        <p:spPr>
          <a:xfrm>
            <a:off x="786253" y="6494097"/>
            <a:ext cx="2331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/>
            <a:r>
              <a:rPr lang="cs-CZ" sz="1200" b="1" dirty="0">
                <a:solidFill>
                  <a:srgbClr val="FFFFFF"/>
                </a:solidFill>
              </a:rPr>
              <a:t>Centrální řídící tým COVID-19</a:t>
            </a:r>
          </a:p>
        </p:txBody>
      </p:sp>
    </p:spTree>
    <p:extLst>
      <p:ext uri="{BB962C8B-B14F-4D97-AF65-F5344CB8AC3E}">
        <p14:creationId xmlns:p14="http://schemas.microsoft.com/office/powerpoint/2010/main" val="329193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>
            <a:extLst>
              <a:ext uri="{FF2B5EF4-FFF2-40B4-BE49-F238E27FC236}">
                <a16:creationId xmlns:a16="http://schemas.microsoft.com/office/drawing/2014/main" xmlns="" id="{E68DEB27-D593-4989-90CB-D9D34FF3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32" y="-39945"/>
            <a:ext cx="9944322" cy="908050"/>
          </a:xfrm>
        </p:spPr>
        <p:txBody>
          <a:bodyPr/>
          <a:lstStyle/>
          <a:p>
            <a:r>
              <a:rPr lang="cs-CZ" sz="2800" dirty="0"/>
              <a:t>Plán provedení očkování – zabezpečení IT podpory</a:t>
            </a:r>
            <a:endParaRPr lang="en-GB" sz="2800" b="1" kern="1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9020" y="1070261"/>
            <a:ext cx="11340708" cy="512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solidFill>
                  <a:srgbClr val="000000"/>
                </a:solidFill>
              </a:rPr>
              <a:t>Přípravná fáze </a:t>
            </a:r>
            <a:r>
              <a:rPr lang="cs-CZ" sz="2000" dirty="0">
                <a:solidFill>
                  <a:srgbClr val="000000"/>
                </a:solidFill>
              </a:rPr>
              <a:t>– vytvoření základních podmínek, příprava                                                    Centrálního Rezervačního Systému CRS, ISIN, COVID FORMS APP, úprava LINKY 1221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solidFill>
                  <a:srgbClr val="000000"/>
                </a:solidFill>
              </a:rPr>
              <a:t>Fáze IA </a:t>
            </a:r>
            <a:r>
              <a:rPr lang="cs-CZ" sz="2000" dirty="0">
                <a:solidFill>
                  <a:srgbClr val="000000"/>
                </a:solidFill>
              </a:rPr>
              <a:t>–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u="sng" dirty="0">
                <a:solidFill>
                  <a:srgbClr val="000000"/>
                </a:solidFill>
              </a:rPr>
              <a:t>První dodávky vakcín do 15.1. proběhly mimo systém CRS 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solidFill>
                  <a:srgbClr val="C00000"/>
                </a:solidFill>
              </a:rPr>
              <a:t>CRS Od 15.1. </a:t>
            </a:r>
            <a:r>
              <a:rPr lang="cs-CZ" sz="2000" dirty="0">
                <a:solidFill>
                  <a:srgbClr val="000000"/>
                </a:solidFill>
              </a:rPr>
              <a:t>očkování nejrizikovějších skupin obyvatelstva – zabránění růstu nemocnosti a úmrtnosti u seniorů (80+) a u institucionalizovaných osob, </a:t>
            </a: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b="1" dirty="0" smtClean="0">
                <a:solidFill>
                  <a:srgbClr val="C00000"/>
                </a:solidFill>
              </a:rPr>
              <a:t>V </a:t>
            </a:r>
            <a:r>
              <a:rPr lang="cs-CZ" sz="2000" b="1" dirty="0">
                <a:solidFill>
                  <a:srgbClr val="C00000"/>
                </a:solidFill>
              </a:rPr>
              <a:t>týdnu od 18. 1. </a:t>
            </a:r>
            <a:r>
              <a:rPr lang="cs-CZ" sz="2000" b="1" dirty="0" smtClean="0">
                <a:solidFill>
                  <a:srgbClr val="C00000"/>
                </a:solidFill>
              </a:rPr>
              <a:t>2021 </a:t>
            </a:r>
            <a:r>
              <a:rPr lang="cs-CZ" sz="2000" dirty="0">
                <a:solidFill>
                  <a:srgbClr val="000000"/>
                </a:solidFill>
              </a:rPr>
              <a:t>registrace určeného zdravotnického personálu a osob zajišťujících péči u vybraných poskytovatelů sociálních </a:t>
            </a:r>
            <a:r>
              <a:rPr lang="cs-CZ" sz="2000" dirty="0" smtClean="0">
                <a:solidFill>
                  <a:srgbClr val="000000"/>
                </a:solidFill>
              </a:rPr>
              <a:t>služeb.</a:t>
            </a:r>
            <a:endParaRPr lang="cs-CZ" sz="20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solidFill>
                  <a:srgbClr val="000000"/>
                </a:solidFill>
              </a:rPr>
              <a:t>Fáze IB </a:t>
            </a:r>
            <a:r>
              <a:rPr lang="cs-CZ" sz="2000" dirty="0">
                <a:solidFill>
                  <a:srgbClr val="000000"/>
                </a:solidFill>
              </a:rPr>
              <a:t>- očkování prioritních skupin obyvatelstva - zabránění růstu nemocnosti a úmrtnosti u osob s vybranými chronickými onemocněními, senioři (65+), ochrana osob zajišťujících kritickou infrastrukturu státu;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sz="2000" b="1" dirty="0">
                <a:solidFill>
                  <a:srgbClr val="000000"/>
                </a:solidFill>
              </a:rPr>
              <a:t>Fáze II </a:t>
            </a:r>
            <a:r>
              <a:rPr lang="cs-CZ" sz="2000" dirty="0">
                <a:solidFill>
                  <a:srgbClr val="000000"/>
                </a:solidFill>
              </a:rPr>
              <a:t>- očkování dalších skupin obyvatelstva - zabránění růstu nemocnosti a úmrtnosti ostatní populace ČR.</a:t>
            </a:r>
          </a:p>
        </p:txBody>
      </p:sp>
    </p:spTree>
    <p:extLst>
      <p:ext uri="{BB962C8B-B14F-4D97-AF65-F5344CB8AC3E}">
        <p14:creationId xmlns:p14="http://schemas.microsoft.com/office/powerpoint/2010/main" val="416281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F43EC172-085F-43E2-884B-E10C98FF7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13" y="1243584"/>
            <a:ext cx="7586088" cy="417091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19B9D2AC-6234-467B-BF62-363F8609F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37" y="3375801"/>
            <a:ext cx="764775" cy="516200"/>
          </a:xfrm>
          <a:prstGeom prst="rect">
            <a:avLst/>
          </a:prstGeom>
        </p:spPr>
      </p:pic>
      <p:sp>
        <p:nvSpPr>
          <p:cNvPr id="20" name="Nadpis 1">
            <a:extLst>
              <a:ext uri="{FF2B5EF4-FFF2-40B4-BE49-F238E27FC236}">
                <a16:creationId xmlns:a16="http://schemas.microsoft.com/office/drawing/2014/main" xmlns="" id="{3B32A812-051C-432D-8F8F-0B95C9D3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Registrace dat o provedených očkováních: </a:t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modul ISIN očkování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xmlns="" id="{1F88F7E0-FA61-40D9-B4E4-70278AAB0187}"/>
              </a:ext>
            </a:extLst>
          </p:cNvPr>
          <p:cNvSpPr txBox="1"/>
          <p:nvPr/>
        </p:nvSpPr>
        <p:spPr>
          <a:xfrm>
            <a:off x="113791" y="872752"/>
            <a:ext cx="46622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Legislativně ukotvený resortní informační systém: ISIN naplňuje všechny parametry ochrany osobních údajů a KB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Dostupný pro zadávání všem poskytovatelům zdravotních služeb, znají jeho prostředí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Propojení na další komponenty chytré karantény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xmlns="" id="{CB7DC9AB-0F8F-43C9-91F8-0B5AED955F5B}"/>
              </a:ext>
            </a:extLst>
          </p:cNvPr>
          <p:cNvSpPr txBox="1"/>
          <p:nvPr/>
        </p:nvSpPr>
        <p:spPr>
          <a:xfrm>
            <a:off x="647699" y="5973651"/>
            <a:ext cx="11115675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Systém je připraven k vydávání certifikátů o očkování</a:t>
            </a:r>
          </a:p>
        </p:txBody>
      </p:sp>
    </p:spTree>
    <p:extLst>
      <p:ext uri="{BB962C8B-B14F-4D97-AF65-F5344CB8AC3E}">
        <p14:creationId xmlns:p14="http://schemas.microsoft.com/office/powerpoint/2010/main" val="409176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231" t="-2288" r="-231" b="14057"/>
          <a:stretch/>
        </p:blipFill>
        <p:spPr>
          <a:xfrm>
            <a:off x="3393057" y="171701"/>
            <a:ext cx="5201133" cy="6493794"/>
          </a:xfrm>
          <a:prstGeom prst="rect">
            <a:avLst/>
          </a:prstGeom>
        </p:spPr>
      </p:pic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xmlns="" id="{2723FAB0-B029-4528-976B-09C5C075EF8D}"/>
              </a:ext>
            </a:extLst>
          </p:cNvPr>
          <p:cNvSpPr/>
          <p:nvPr/>
        </p:nvSpPr>
        <p:spPr>
          <a:xfrm>
            <a:off x="7993410" y="2232025"/>
            <a:ext cx="1987549" cy="901700"/>
          </a:xfrm>
          <a:prstGeom prst="wedgeEllipseCallout">
            <a:avLst>
              <a:gd name="adj1" fmla="val -72861"/>
              <a:gd name="adj2" fmla="val 377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Mezinárodní označení vakcíny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0458C2F7-41A0-4D7B-B488-B2F87DE9A478}"/>
              </a:ext>
            </a:extLst>
          </p:cNvPr>
          <p:cNvSpPr txBox="1"/>
          <p:nvPr/>
        </p:nvSpPr>
        <p:spPr>
          <a:xfrm>
            <a:off x="0" y="3259"/>
            <a:ext cx="5165726" cy="646331"/>
          </a:xfrm>
          <a:custGeom>
            <a:avLst/>
            <a:gdLst>
              <a:gd name="connsiteX0" fmla="*/ 0 w 5165726"/>
              <a:gd name="connsiteY0" fmla="*/ 0 h 646331"/>
              <a:gd name="connsiteX1" fmla="*/ 542401 w 5165726"/>
              <a:gd name="connsiteY1" fmla="*/ 0 h 646331"/>
              <a:gd name="connsiteX2" fmla="*/ 1239774 w 5165726"/>
              <a:gd name="connsiteY2" fmla="*/ 0 h 646331"/>
              <a:gd name="connsiteX3" fmla="*/ 1833833 w 5165726"/>
              <a:gd name="connsiteY3" fmla="*/ 0 h 646331"/>
              <a:gd name="connsiteX4" fmla="*/ 2376234 w 5165726"/>
              <a:gd name="connsiteY4" fmla="*/ 0 h 646331"/>
              <a:gd name="connsiteX5" fmla="*/ 3073607 w 5165726"/>
              <a:gd name="connsiteY5" fmla="*/ 0 h 646331"/>
              <a:gd name="connsiteX6" fmla="*/ 3719323 w 5165726"/>
              <a:gd name="connsiteY6" fmla="*/ 0 h 646331"/>
              <a:gd name="connsiteX7" fmla="*/ 4365038 w 5165726"/>
              <a:gd name="connsiteY7" fmla="*/ 0 h 646331"/>
              <a:gd name="connsiteX8" fmla="*/ 5165726 w 5165726"/>
              <a:gd name="connsiteY8" fmla="*/ 0 h 646331"/>
              <a:gd name="connsiteX9" fmla="*/ 5165726 w 5165726"/>
              <a:gd name="connsiteY9" fmla="*/ 646331 h 646331"/>
              <a:gd name="connsiteX10" fmla="*/ 4623325 w 5165726"/>
              <a:gd name="connsiteY10" fmla="*/ 646331 h 646331"/>
              <a:gd name="connsiteX11" fmla="*/ 4132581 w 5165726"/>
              <a:gd name="connsiteY11" fmla="*/ 646331 h 646331"/>
              <a:gd name="connsiteX12" fmla="*/ 3435208 w 5165726"/>
              <a:gd name="connsiteY12" fmla="*/ 646331 h 646331"/>
              <a:gd name="connsiteX13" fmla="*/ 2892807 w 5165726"/>
              <a:gd name="connsiteY13" fmla="*/ 646331 h 646331"/>
              <a:gd name="connsiteX14" fmla="*/ 2195434 w 5165726"/>
              <a:gd name="connsiteY14" fmla="*/ 646331 h 646331"/>
              <a:gd name="connsiteX15" fmla="*/ 1446403 w 5165726"/>
              <a:gd name="connsiteY15" fmla="*/ 646331 h 646331"/>
              <a:gd name="connsiteX16" fmla="*/ 852345 w 5165726"/>
              <a:gd name="connsiteY16" fmla="*/ 646331 h 646331"/>
              <a:gd name="connsiteX17" fmla="*/ 0 w 5165726"/>
              <a:gd name="connsiteY17" fmla="*/ 646331 h 646331"/>
              <a:gd name="connsiteX18" fmla="*/ 0 w 5165726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65726" h="646331" fill="none" extrusionOk="0">
                <a:moveTo>
                  <a:pt x="0" y="0"/>
                </a:moveTo>
                <a:cubicBezTo>
                  <a:pt x="267019" y="10477"/>
                  <a:pt x="285585" y="1935"/>
                  <a:pt x="542401" y="0"/>
                </a:cubicBezTo>
                <a:cubicBezTo>
                  <a:pt x="799217" y="-1935"/>
                  <a:pt x="1061537" y="4381"/>
                  <a:pt x="1239774" y="0"/>
                </a:cubicBezTo>
                <a:cubicBezTo>
                  <a:pt x="1418011" y="-4381"/>
                  <a:pt x="1578374" y="9201"/>
                  <a:pt x="1833833" y="0"/>
                </a:cubicBezTo>
                <a:cubicBezTo>
                  <a:pt x="2089292" y="-9201"/>
                  <a:pt x="2208007" y="-13556"/>
                  <a:pt x="2376234" y="0"/>
                </a:cubicBezTo>
                <a:cubicBezTo>
                  <a:pt x="2544461" y="13556"/>
                  <a:pt x="2735496" y="27358"/>
                  <a:pt x="3073607" y="0"/>
                </a:cubicBezTo>
                <a:cubicBezTo>
                  <a:pt x="3411718" y="-27358"/>
                  <a:pt x="3509406" y="6355"/>
                  <a:pt x="3719323" y="0"/>
                </a:cubicBezTo>
                <a:cubicBezTo>
                  <a:pt x="3929240" y="-6355"/>
                  <a:pt x="4132403" y="10202"/>
                  <a:pt x="4365038" y="0"/>
                </a:cubicBezTo>
                <a:cubicBezTo>
                  <a:pt x="4597674" y="-10202"/>
                  <a:pt x="4774889" y="-12141"/>
                  <a:pt x="5165726" y="0"/>
                </a:cubicBezTo>
                <a:cubicBezTo>
                  <a:pt x="5171269" y="247860"/>
                  <a:pt x="5177651" y="447788"/>
                  <a:pt x="5165726" y="646331"/>
                </a:cubicBezTo>
                <a:cubicBezTo>
                  <a:pt x="5011037" y="657860"/>
                  <a:pt x="4756923" y="650284"/>
                  <a:pt x="4623325" y="646331"/>
                </a:cubicBezTo>
                <a:cubicBezTo>
                  <a:pt x="4489727" y="642378"/>
                  <a:pt x="4310929" y="666805"/>
                  <a:pt x="4132581" y="646331"/>
                </a:cubicBezTo>
                <a:cubicBezTo>
                  <a:pt x="3954233" y="625857"/>
                  <a:pt x="3613706" y="653805"/>
                  <a:pt x="3435208" y="646331"/>
                </a:cubicBezTo>
                <a:cubicBezTo>
                  <a:pt x="3256710" y="638857"/>
                  <a:pt x="3079769" y="625911"/>
                  <a:pt x="2892807" y="646331"/>
                </a:cubicBezTo>
                <a:cubicBezTo>
                  <a:pt x="2705845" y="666751"/>
                  <a:pt x="2457809" y="658992"/>
                  <a:pt x="2195434" y="646331"/>
                </a:cubicBezTo>
                <a:cubicBezTo>
                  <a:pt x="1933059" y="633670"/>
                  <a:pt x="1792109" y="672669"/>
                  <a:pt x="1446403" y="646331"/>
                </a:cubicBezTo>
                <a:cubicBezTo>
                  <a:pt x="1100697" y="619993"/>
                  <a:pt x="1113729" y="648742"/>
                  <a:pt x="852345" y="646331"/>
                </a:cubicBezTo>
                <a:cubicBezTo>
                  <a:pt x="590961" y="643920"/>
                  <a:pt x="358016" y="658397"/>
                  <a:pt x="0" y="646331"/>
                </a:cubicBezTo>
                <a:cubicBezTo>
                  <a:pt x="-28415" y="483372"/>
                  <a:pt x="-25004" y="251337"/>
                  <a:pt x="0" y="0"/>
                </a:cubicBezTo>
                <a:close/>
              </a:path>
              <a:path w="5165726" h="646331" stroke="0" extrusionOk="0">
                <a:moveTo>
                  <a:pt x="0" y="0"/>
                </a:moveTo>
                <a:cubicBezTo>
                  <a:pt x="160438" y="-8501"/>
                  <a:pt x="419969" y="-1370"/>
                  <a:pt x="594058" y="0"/>
                </a:cubicBezTo>
                <a:cubicBezTo>
                  <a:pt x="768147" y="1370"/>
                  <a:pt x="901641" y="1767"/>
                  <a:pt x="1084802" y="0"/>
                </a:cubicBezTo>
                <a:cubicBezTo>
                  <a:pt x="1267963" y="-1767"/>
                  <a:pt x="1672864" y="14865"/>
                  <a:pt x="1833833" y="0"/>
                </a:cubicBezTo>
                <a:cubicBezTo>
                  <a:pt x="1994802" y="-14865"/>
                  <a:pt x="2264651" y="26472"/>
                  <a:pt x="2427891" y="0"/>
                </a:cubicBezTo>
                <a:cubicBezTo>
                  <a:pt x="2591131" y="-26472"/>
                  <a:pt x="2731071" y="-28721"/>
                  <a:pt x="3021950" y="0"/>
                </a:cubicBezTo>
                <a:cubicBezTo>
                  <a:pt x="3312829" y="28721"/>
                  <a:pt x="3584123" y="8888"/>
                  <a:pt x="3770980" y="0"/>
                </a:cubicBezTo>
                <a:cubicBezTo>
                  <a:pt x="3957837" y="-8888"/>
                  <a:pt x="4148326" y="10314"/>
                  <a:pt x="4313381" y="0"/>
                </a:cubicBezTo>
                <a:cubicBezTo>
                  <a:pt x="4478436" y="-10314"/>
                  <a:pt x="4886445" y="-11863"/>
                  <a:pt x="5165726" y="0"/>
                </a:cubicBezTo>
                <a:cubicBezTo>
                  <a:pt x="5176257" y="255176"/>
                  <a:pt x="5195260" y="383225"/>
                  <a:pt x="5165726" y="646331"/>
                </a:cubicBezTo>
                <a:cubicBezTo>
                  <a:pt x="4989142" y="628623"/>
                  <a:pt x="4859462" y="624269"/>
                  <a:pt x="4623325" y="646331"/>
                </a:cubicBezTo>
                <a:cubicBezTo>
                  <a:pt x="4387188" y="668393"/>
                  <a:pt x="4138775" y="632991"/>
                  <a:pt x="3977609" y="646331"/>
                </a:cubicBezTo>
                <a:cubicBezTo>
                  <a:pt x="3816443" y="659671"/>
                  <a:pt x="3540887" y="648482"/>
                  <a:pt x="3383551" y="646331"/>
                </a:cubicBezTo>
                <a:cubicBezTo>
                  <a:pt x="3226215" y="644180"/>
                  <a:pt x="2892886" y="609843"/>
                  <a:pt x="2634520" y="646331"/>
                </a:cubicBezTo>
                <a:cubicBezTo>
                  <a:pt x="2376154" y="682819"/>
                  <a:pt x="2219556" y="648882"/>
                  <a:pt x="1885490" y="646331"/>
                </a:cubicBezTo>
                <a:cubicBezTo>
                  <a:pt x="1551424" y="643781"/>
                  <a:pt x="1453815" y="653657"/>
                  <a:pt x="1343089" y="646331"/>
                </a:cubicBezTo>
                <a:cubicBezTo>
                  <a:pt x="1232363" y="639005"/>
                  <a:pt x="834746" y="647297"/>
                  <a:pt x="697373" y="646331"/>
                </a:cubicBezTo>
                <a:cubicBezTo>
                  <a:pt x="560000" y="645365"/>
                  <a:pt x="241121" y="645656"/>
                  <a:pt x="0" y="646331"/>
                </a:cubicBezTo>
                <a:cubicBezTo>
                  <a:pt x="30194" y="329306"/>
                  <a:pt x="-29401" y="214000"/>
                  <a:pt x="0" y="0"/>
                </a:cubicBezTo>
                <a:close/>
              </a:path>
            </a:pathLst>
          </a:custGeom>
          <a:ln cap="rnd">
            <a:solidFill>
              <a:schemeClr val="accent1">
                <a:lumMod val="20000"/>
                <a:lumOff val="80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Certifikát o provedené vakcinaci je připraven – pravděpodobně jsme první ze zemí v EU</a:t>
            </a:r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xmlns="" id="{AFD2AF58-B66D-4347-989C-4033B2399D4C}"/>
              </a:ext>
            </a:extLst>
          </p:cNvPr>
          <p:cNvSpPr/>
          <p:nvPr/>
        </p:nvSpPr>
        <p:spPr>
          <a:xfrm>
            <a:off x="8404925" y="5421932"/>
            <a:ext cx="1765300" cy="901700"/>
          </a:xfrm>
          <a:prstGeom prst="wedgeEllipseCallout">
            <a:avLst>
              <a:gd name="adj1" fmla="val -85452"/>
              <a:gd name="adj2" fmla="val 546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Evidenční EAN kód certifikátu</a:t>
            </a:r>
          </a:p>
        </p:txBody>
      </p:sp>
      <p:sp>
        <p:nvSpPr>
          <p:cNvPr id="10" name="Řečová bublina: oválný bublinový popisek 9">
            <a:extLst>
              <a:ext uri="{FF2B5EF4-FFF2-40B4-BE49-F238E27FC236}">
                <a16:creationId xmlns:a16="http://schemas.microsoft.com/office/drawing/2014/main" xmlns="" id="{8F2B97C2-9D1D-4A49-BB33-FB0049CE35D3}"/>
              </a:ext>
            </a:extLst>
          </p:cNvPr>
          <p:cNvSpPr/>
          <p:nvPr/>
        </p:nvSpPr>
        <p:spPr>
          <a:xfrm>
            <a:off x="1998701" y="4169549"/>
            <a:ext cx="1968500" cy="1212850"/>
          </a:xfrm>
          <a:prstGeom prst="wedgeEllipseCallout">
            <a:avLst>
              <a:gd name="adj1" fmla="val 58282"/>
              <a:gd name="adj2" fmla="val 429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QR kód pro ověření pravosti certifikátu</a:t>
            </a:r>
          </a:p>
        </p:txBody>
      </p:sp>
      <p:sp>
        <p:nvSpPr>
          <p:cNvPr id="11" name="Řečová bublina: oválný bublinový popisek 10">
            <a:extLst>
              <a:ext uri="{FF2B5EF4-FFF2-40B4-BE49-F238E27FC236}">
                <a16:creationId xmlns:a16="http://schemas.microsoft.com/office/drawing/2014/main" xmlns="" id="{AE13FE4E-205A-4A2C-8A56-3E6F30E81C27}"/>
              </a:ext>
            </a:extLst>
          </p:cNvPr>
          <p:cNvSpPr/>
          <p:nvPr/>
        </p:nvSpPr>
        <p:spPr>
          <a:xfrm>
            <a:off x="7525988" y="938251"/>
            <a:ext cx="1935511" cy="901700"/>
          </a:xfrm>
          <a:prstGeom prst="wedgeEllipseCallout">
            <a:avLst>
              <a:gd name="adj1" fmla="val -66387"/>
              <a:gd name="adj2" fmla="val 1243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Mezinárodní označení původce</a:t>
            </a:r>
          </a:p>
        </p:txBody>
      </p:sp>
      <p:sp>
        <p:nvSpPr>
          <p:cNvPr id="12" name="Řečová bublina: oválný bublinový popisek 11">
            <a:extLst>
              <a:ext uri="{FF2B5EF4-FFF2-40B4-BE49-F238E27FC236}">
                <a16:creationId xmlns:a16="http://schemas.microsoft.com/office/drawing/2014/main" xmlns="" id="{1ABEF977-42B8-426F-BC51-9A2DBD13D877}"/>
              </a:ext>
            </a:extLst>
          </p:cNvPr>
          <p:cNvSpPr/>
          <p:nvPr/>
        </p:nvSpPr>
        <p:spPr>
          <a:xfrm>
            <a:off x="1966951" y="2639715"/>
            <a:ext cx="1987550" cy="901700"/>
          </a:xfrm>
          <a:prstGeom prst="wedgeEllipseCallout">
            <a:avLst>
              <a:gd name="adj1" fmla="val 66347"/>
              <a:gd name="adj2" fmla="val 644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Informace o provedeném očkování</a:t>
            </a:r>
          </a:p>
        </p:txBody>
      </p:sp>
      <p:sp>
        <p:nvSpPr>
          <p:cNvPr id="13" name="Řečová bublina: oválný bublinový popisek 12">
            <a:extLst>
              <a:ext uri="{FF2B5EF4-FFF2-40B4-BE49-F238E27FC236}">
                <a16:creationId xmlns:a16="http://schemas.microsoft.com/office/drawing/2014/main" xmlns="" id="{9BF5A84F-A4BD-40BB-9F63-DEF739681746}"/>
              </a:ext>
            </a:extLst>
          </p:cNvPr>
          <p:cNvSpPr/>
          <p:nvPr/>
        </p:nvSpPr>
        <p:spPr>
          <a:xfrm>
            <a:off x="2547046" y="954559"/>
            <a:ext cx="1841500" cy="901700"/>
          </a:xfrm>
          <a:prstGeom prst="wedgeEllipseCallout">
            <a:avLst>
              <a:gd name="adj1" fmla="val 34968"/>
              <a:gd name="adj2" fmla="val 679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Identifikace občana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CB7DC9AB-0F8F-43C9-91F8-0B5AED955F5B}"/>
              </a:ext>
            </a:extLst>
          </p:cNvPr>
          <p:cNvSpPr txBox="1"/>
          <p:nvPr/>
        </p:nvSpPr>
        <p:spPr>
          <a:xfrm>
            <a:off x="333375" y="5563463"/>
            <a:ext cx="3059682" cy="923330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Certifikát obsahuje informace v souladu s aktuální dohodou států Evropské unie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xmlns="" id="{94F9C8FD-3072-4B9E-93AC-9EF65568FBCD}"/>
              </a:ext>
            </a:extLst>
          </p:cNvPr>
          <p:cNvSpPr txBox="1"/>
          <p:nvPr/>
        </p:nvSpPr>
        <p:spPr>
          <a:xfrm>
            <a:off x="8884654" y="3840498"/>
            <a:ext cx="3289300" cy="1200329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Certifikát bude dostupný i v elektronické podobě na Portálu občana (NIA, dle pravidel SS) či portálu ISIN (přechodně)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AE2B1667-A3FF-45FB-ADDA-AC2291AC96EF}"/>
              </a:ext>
            </a:extLst>
          </p:cNvPr>
          <p:cNvSpPr txBox="1"/>
          <p:nvPr/>
        </p:nvSpPr>
        <p:spPr>
          <a:xfrm>
            <a:off x="129520" y="719524"/>
            <a:ext cx="2184400" cy="2031325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Certifikát občan obdrží od očkujícího místa v papírové podobě po aplikaci druhé dávky vakcíny proti onemocnění COVID 19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2C10C8A8-EC95-40C9-A9E1-E34C7EEB2CBB}"/>
              </a:ext>
            </a:extLst>
          </p:cNvPr>
          <p:cNvSpPr txBox="1"/>
          <p:nvPr/>
        </p:nvSpPr>
        <p:spPr>
          <a:xfrm>
            <a:off x="9601200" y="536723"/>
            <a:ext cx="2523888" cy="1477328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Certifikát bude automaticky zaslán naočkované  osobě mailem a heslo 11 znaků odejde do SMS</a:t>
            </a:r>
          </a:p>
        </p:txBody>
      </p:sp>
    </p:spTree>
    <p:extLst>
      <p:ext uri="{BB962C8B-B14F-4D97-AF65-F5344CB8AC3E}">
        <p14:creationId xmlns:p14="http://schemas.microsoft.com/office/powerpoint/2010/main" val="341844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Portál Centrálního Rezervačního systému</a:t>
            </a: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905" y="951999"/>
            <a:ext cx="9217152" cy="4774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Obdélník 8"/>
          <p:cNvSpPr/>
          <p:nvPr/>
        </p:nvSpPr>
        <p:spPr>
          <a:xfrm>
            <a:off x="3595491" y="5786591"/>
            <a:ext cx="3871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2800" u="sng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http://registrace.mzcr.cz/</a:t>
            </a:r>
            <a:endParaRPr lang="cs-CZ" sz="32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2C10C8A8-EC95-40C9-A9E1-E34C7EEB2CBB}"/>
              </a:ext>
            </a:extLst>
          </p:cNvPr>
          <p:cNvSpPr txBox="1"/>
          <p:nvPr/>
        </p:nvSpPr>
        <p:spPr>
          <a:xfrm>
            <a:off x="9470282" y="2337132"/>
            <a:ext cx="2535790" cy="1823387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cs-CZ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Portál</a:t>
            </a:r>
            <a:r>
              <a:rPr kumimoji="0" lang="cs-CZ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bude dostupný pro občany od pátku     </a:t>
            </a:r>
            <a:r>
              <a:rPr kumimoji="0" lang="cs-CZ" sz="1800" b="1" i="0" u="sng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 1. 2021 od 0800 hod </a:t>
            </a:r>
            <a:r>
              <a:rPr kumimoji="0" lang="cs-CZ" sz="1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uvedené adrese stránek ministerstva zdravotnictví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Šipka dolů 7"/>
          <p:cNvSpPr/>
          <p:nvPr/>
        </p:nvSpPr>
        <p:spPr>
          <a:xfrm rot="5400000">
            <a:off x="8581308" y="2984717"/>
            <a:ext cx="633742" cy="528217"/>
          </a:xfrm>
          <a:prstGeom prst="down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Průchod</a:t>
            </a:r>
            <a:r>
              <a:rPr lang="en-GB" dirty="0"/>
              <a:t> </a:t>
            </a:r>
            <a:r>
              <a:rPr lang="en-GB" dirty="0" err="1"/>
              <a:t>občana</a:t>
            </a:r>
            <a:r>
              <a:rPr lang="en-GB" dirty="0"/>
              <a:t>/</a:t>
            </a:r>
            <a:r>
              <a:rPr lang="en-GB" dirty="0" err="1"/>
              <a:t>osoby</a:t>
            </a:r>
            <a:r>
              <a:rPr lang="en-GB" dirty="0"/>
              <a:t> </a:t>
            </a:r>
            <a:r>
              <a:rPr lang="en-GB" dirty="0" err="1"/>
              <a:t>registrací</a:t>
            </a:r>
            <a:r>
              <a:rPr lang="en-GB" dirty="0"/>
              <a:t> a </a:t>
            </a:r>
            <a:r>
              <a:rPr lang="en-GB" dirty="0" err="1"/>
              <a:t>rezervací</a:t>
            </a:r>
            <a:r>
              <a:rPr lang="en-GB" dirty="0"/>
              <a:t> - 1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2473E09-3FAC-704E-9CA5-9236952C5F94}"/>
              </a:ext>
            </a:extLst>
          </p:cNvPr>
          <p:cNvGraphicFramePr/>
          <p:nvPr/>
        </p:nvGraphicFramePr>
        <p:xfrm>
          <a:off x="0" y="5573231"/>
          <a:ext cx="12191999" cy="757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E167EAD-DE30-C64C-AA3D-DFFA4A99845B}"/>
              </a:ext>
            </a:extLst>
          </p:cNvPr>
          <p:cNvSpPr txBox="1"/>
          <p:nvPr/>
        </p:nvSpPr>
        <p:spPr>
          <a:xfrm>
            <a:off x="753484" y="1081641"/>
            <a:ext cx="960388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Osoba vstoupí do portálu CRS pro očkování, vyplní telefonní číslo a potvrdí tzv. </a:t>
            </a:r>
            <a:r>
              <a:rPr lang="cs-CZ" dirty="0" err="1">
                <a:solidFill>
                  <a:srgbClr val="000000"/>
                </a:solidFill>
              </a:rPr>
              <a:t>captcha</a:t>
            </a:r>
            <a:r>
              <a:rPr lang="cs-CZ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535130F4-6785-6A44-950C-474C4B936B96}"/>
              </a:ext>
            </a:extLst>
          </p:cNvPr>
          <p:cNvSpPr txBox="1"/>
          <p:nvPr/>
        </p:nvSpPr>
        <p:spPr>
          <a:xfrm>
            <a:off x="1198495" y="4938371"/>
            <a:ext cx="901956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Klikem na „Odeslat“ odešle osoba na zadané telefonní číslo PIN kód pro registraci.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FE191162-8A86-ED4A-940C-5E344E68BF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63" y="1636121"/>
            <a:ext cx="5893927" cy="331197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A60F6C22-97F6-8145-B8AD-3B2D80456F7A}"/>
              </a:ext>
            </a:extLst>
          </p:cNvPr>
          <p:cNvSpPr/>
          <p:nvPr/>
        </p:nvSpPr>
        <p:spPr>
          <a:xfrm>
            <a:off x="4437683" y="3848327"/>
            <a:ext cx="2661386" cy="995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11" name="Řečová bublina: oválný bublinový popisek 8">
            <a:extLst>
              <a:ext uri="{FF2B5EF4-FFF2-40B4-BE49-F238E27FC236}">
                <a16:creationId xmlns:a16="http://schemas.microsoft.com/office/drawing/2014/main" xmlns="" id="{AFD2AF58-B66D-4347-989C-4033B2399D4C}"/>
              </a:ext>
            </a:extLst>
          </p:cNvPr>
          <p:cNvSpPr/>
          <p:nvPr/>
        </p:nvSpPr>
        <p:spPr>
          <a:xfrm>
            <a:off x="9224800" y="2074673"/>
            <a:ext cx="2506952" cy="2124070"/>
          </a:xfrm>
          <a:prstGeom prst="wedgeEllipseCallout">
            <a:avLst>
              <a:gd name="adj1" fmla="val -45050"/>
              <a:gd name="adj2" fmla="val -82726"/>
            </a:avLst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pl-PL" dirty="0"/>
              <a:t>K odlišení uživatele od internetových robotických zadávání. </a:t>
            </a:r>
            <a:r>
              <a:rPr lang="en-US" sz="900" dirty="0"/>
              <a:t>*„</a:t>
            </a:r>
            <a:r>
              <a:rPr lang="cs-CZ" sz="900" dirty="0"/>
              <a:t>C</a:t>
            </a:r>
            <a:r>
              <a:rPr lang="en-US" sz="900" dirty="0" err="1"/>
              <a:t>ompletly</a:t>
            </a:r>
            <a:r>
              <a:rPr lang="en-US" sz="900" dirty="0"/>
              <a:t> Automated Public Turing test to tell Computers and Humans Apart“</a:t>
            </a:r>
            <a:endParaRPr lang="cs-CZ" sz="900" dirty="0"/>
          </a:p>
          <a:p>
            <a:pPr algn="ctr"/>
            <a:r>
              <a:rPr lang="pl-PL" sz="900" dirty="0"/>
              <a:t> 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42462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Průchod</a:t>
            </a:r>
            <a:r>
              <a:rPr lang="en-GB" dirty="0"/>
              <a:t> </a:t>
            </a:r>
            <a:r>
              <a:rPr lang="en-GB" dirty="0" err="1"/>
              <a:t>občana</a:t>
            </a:r>
            <a:r>
              <a:rPr lang="en-GB" dirty="0"/>
              <a:t>/</a:t>
            </a:r>
            <a:r>
              <a:rPr lang="en-GB" dirty="0" err="1"/>
              <a:t>osoby</a:t>
            </a:r>
            <a:r>
              <a:rPr lang="en-GB" dirty="0"/>
              <a:t> </a:t>
            </a:r>
            <a:r>
              <a:rPr lang="en-GB" dirty="0" err="1"/>
              <a:t>registrací</a:t>
            </a:r>
            <a:r>
              <a:rPr lang="en-GB" dirty="0"/>
              <a:t> a </a:t>
            </a:r>
            <a:r>
              <a:rPr lang="en-GB" dirty="0" err="1"/>
              <a:t>rezervací</a:t>
            </a:r>
            <a:r>
              <a:rPr lang="en-GB" dirty="0"/>
              <a:t> - 2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98C13DDE-646D-244E-8663-6C08A8E769A5}"/>
              </a:ext>
            </a:extLst>
          </p:cNvPr>
          <p:cNvGraphicFramePr/>
          <p:nvPr/>
        </p:nvGraphicFramePr>
        <p:xfrm>
          <a:off x="1" y="5473149"/>
          <a:ext cx="12191999" cy="98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25C12A6C-4A60-F249-B5A0-EBD9F57383E5}"/>
              </a:ext>
            </a:extLst>
          </p:cNvPr>
          <p:cNvSpPr txBox="1"/>
          <p:nvPr/>
        </p:nvSpPr>
        <p:spPr>
          <a:xfrm>
            <a:off x="2223247" y="1085037"/>
            <a:ext cx="77275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PIN zaslaný na uvedené telefonní číslo vloží osoba do formuláře.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73ACEC39-07AB-5D48-8554-F979C130E935}"/>
              </a:ext>
            </a:extLst>
          </p:cNvPr>
          <p:cNvSpPr txBox="1"/>
          <p:nvPr/>
        </p:nvSpPr>
        <p:spPr>
          <a:xfrm>
            <a:off x="2223247" y="4926200"/>
            <a:ext cx="77275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Klikem na „Potvrdit“ odešle osoba potvrzení příjmu PIN kódu.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76D7D8A5-2AE6-EF4B-A23A-D84DB79403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11" y="1442375"/>
            <a:ext cx="5614178" cy="348382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B5F96F70-6296-4F40-AB6B-B91A3250478B}"/>
              </a:ext>
            </a:extLst>
          </p:cNvPr>
          <p:cNvSpPr/>
          <p:nvPr/>
        </p:nvSpPr>
        <p:spPr>
          <a:xfrm>
            <a:off x="5570694" y="3457902"/>
            <a:ext cx="1304438" cy="310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54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Průchod</a:t>
            </a:r>
            <a:r>
              <a:rPr lang="en-GB" dirty="0"/>
              <a:t> </a:t>
            </a:r>
            <a:r>
              <a:rPr lang="en-GB" dirty="0" err="1"/>
              <a:t>občana</a:t>
            </a:r>
            <a:r>
              <a:rPr lang="en-GB" dirty="0"/>
              <a:t>/</a:t>
            </a:r>
            <a:r>
              <a:rPr lang="en-GB" dirty="0" err="1"/>
              <a:t>osoby</a:t>
            </a:r>
            <a:r>
              <a:rPr lang="en-GB" dirty="0"/>
              <a:t> </a:t>
            </a:r>
            <a:r>
              <a:rPr lang="en-GB" dirty="0" err="1"/>
              <a:t>registrací</a:t>
            </a:r>
            <a:r>
              <a:rPr lang="en-GB" dirty="0"/>
              <a:t> a </a:t>
            </a:r>
            <a:r>
              <a:rPr lang="en-GB" dirty="0" err="1"/>
              <a:t>rezervací</a:t>
            </a:r>
            <a:r>
              <a:rPr lang="en-GB" dirty="0"/>
              <a:t> - 3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9EAD520C-B05D-3C4A-9706-FDEF864CC8C3}"/>
              </a:ext>
            </a:extLst>
          </p:cNvPr>
          <p:cNvGraphicFramePr/>
          <p:nvPr/>
        </p:nvGraphicFramePr>
        <p:xfrm>
          <a:off x="-1" y="5539410"/>
          <a:ext cx="12191999" cy="95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FDB43B23-F42B-9641-9357-4B26456C169C}"/>
              </a:ext>
            </a:extLst>
          </p:cNvPr>
          <p:cNvGrpSpPr/>
          <p:nvPr/>
        </p:nvGrpSpPr>
        <p:grpSpPr>
          <a:xfrm>
            <a:off x="231690" y="997373"/>
            <a:ext cx="10656559" cy="4453551"/>
            <a:chOff x="-1285701" y="722517"/>
            <a:chExt cx="13076526" cy="6139110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C55F371F-03C2-AD4E-9DDA-C7B1616F8F43}"/>
                </a:ext>
              </a:extLst>
            </p:cNvPr>
            <p:cNvSpPr txBox="1"/>
            <p:nvPr/>
          </p:nvSpPr>
          <p:spPr>
            <a:xfrm>
              <a:off x="-1285701" y="722517"/>
              <a:ext cx="12333353" cy="89095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0000"/>
                  </a:solidFill>
                </a:rPr>
                <a:t>Potvrzením PIN kódu je umožněn přístup osoby do registračního formuláře, v němž vyplní všechny požadované údaje. 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xmlns="" id="{17ED7773-0715-DA44-9FEE-B17EBB04B853}"/>
                </a:ext>
              </a:extLst>
            </p:cNvPr>
            <p:cNvSpPr txBox="1"/>
            <p:nvPr/>
          </p:nvSpPr>
          <p:spPr>
            <a:xfrm>
              <a:off x="137932" y="6352512"/>
              <a:ext cx="11652893" cy="5091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</a:rPr>
                <a:t>Klikem na „Odeslat žádost“ odešle osoba požadavek na registraci k očkování. 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D2BA43B9-15E7-AC4E-8590-13CC67E4FA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1" y="1731874"/>
            <a:ext cx="6358709" cy="32908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E6A4891-36B7-3243-ACBD-DD3CD77570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80" y="1702615"/>
            <a:ext cx="4322618" cy="33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9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C46B90-5B56-754F-AB63-ECD8DE28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Průchod</a:t>
            </a:r>
            <a:r>
              <a:rPr lang="en-GB" dirty="0"/>
              <a:t> </a:t>
            </a:r>
            <a:r>
              <a:rPr lang="en-GB" dirty="0" err="1"/>
              <a:t>občana</a:t>
            </a:r>
            <a:r>
              <a:rPr lang="en-GB" dirty="0"/>
              <a:t>/</a:t>
            </a:r>
            <a:r>
              <a:rPr lang="en-GB" dirty="0" err="1"/>
              <a:t>osoby</a:t>
            </a:r>
            <a:r>
              <a:rPr lang="en-GB" dirty="0"/>
              <a:t> </a:t>
            </a:r>
            <a:r>
              <a:rPr lang="en-GB" dirty="0" err="1"/>
              <a:t>registrací</a:t>
            </a:r>
            <a:r>
              <a:rPr lang="en-GB" dirty="0"/>
              <a:t> a </a:t>
            </a:r>
            <a:r>
              <a:rPr lang="en-GB" dirty="0" err="1"/>
              <a:t>rezervací</a:t>
            </a:r>
            <a:r>
              <a:rPr lang="en-GB" dirty="0"/>
              <a:t> - 4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240CAB7E-0FE7-A94E-A606-6D7BE50EAE14}"/>
              </a:ext>
            </a:extLst>
          </p:cNvPr>
          <p:cNvGraphicFramePr/>
          <p:nvPr/>
        </p:nvGraphicFramePr>
        <p:xfrm>
          <a:off x="82545" y="5559720"/>
          <a:ext cx="12191999" cy="118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C02403E-B144-564F-8BA2-0D4AAB45E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1339603"/>
            <a:ext cx="5426121" cy="3613529"/>
          </a:xfrm>
          <a:prstGeom prst="rect">
            <a:avLst/>
          </a:prstGeom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xmlns="" id="{2B1557FA-BF79-E047-9748-D1892AC02708}"/>
              </a:ext>
            </a:extLst>
          </p:cNvPr>
          <p:cNvGrpSpPr/>
          <p:nvPr/>
        </p:nvGrpSpPr>
        <p:grpSpPr>
          <a:xfrm>
            <a:off x="1418285" y="1015121"/>
            <a:ext cx="9520517" cy="4425971"/>
            <a:chOff x="1416139" y="1041174"/>
            <a:chExt cx="9902071" cy="5202993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xmlns="" id="{E26B3268-D76A-0347-B28D-A34E9CA73091}"/>
                </a:ext>
              </a:extLst>
            </p:cNvPr>
            <p:cNvSpPr txBox="1"/>
            <p:nvPr/>
          </p:nvSpPr>
          <p:spPr>
            <a:xfrm>
              <a:off x="1416139" y="1041174"/>
              <a:ext cx="9063485" cy="4341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</a:rPr>
                <a:t>Osoba obdrží potvrzení registrace a očekává obdržení PIN2 pro vstup do rezervace.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xmlns="" id="{BECF8043-DF03-3845-A500-454347C39FAB}"/>
                </a:ext>
              </a:extLst>
            </p:cNvPr>
            <p:cNvSpPr txBox="1"/>
            <p:nvPr/>
          </p:nvSpPr>
          <p:spPr>
            <a:xfrm>
              <a:off x="1416139" y="5809995"/>
              <a:ext cx="9902071" cy="4341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0000"/>
                  </a:solidFill>
                </a:rPr>
                <a:t>V případě obdržení kódu PIN2 (podle priorit) pokračuje osoba v rezervaci termínu očkování. 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xmlns="" id="{5486FAF2-DA53-8141-BC5E-D7F8D4C0A432}"/>
                </a:ext>
              </a:extLst>
            </p:cNvPr>
            <p:cNvSpPr/>
            <p:nvPr/>
          </p:nvSpPr>
          <p:spPr>
            <a:xfrm>
              <a:off x="4321404" y="3598022"/>
              <a:ext cx="3646834" cy="5729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55780"/>
      </p:ext>
    </p:extLst>
  </p:cSld>
  <p:clrMapOvr>
    <a:masterClrMapping/>
  </p:clrMapOvr>
</p:sld>
</file>

<file path=ppt/theme/theme1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4.xml><?xml version="1.0" encoding="utf-8"?>
<a:theme xmlns:a="http://schemas.openxmlformats.org/drawingml/2006/main" name="1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reporting-20200715" id="{379A0E5D-63B7-482A-BD5E-A4CD691F8FBC}" vid="{74C76523-B6A0-4B86-942B-0A5EF321F495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5371</TotalTime>
  <Words>1103</Words>
  <Application>Microsoft Office PowerPoint</Application>
  <PresentationFormat>Širokoúhlá obrazovka</PresentationFormat>
  <Paragraphs>144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Symbol</vt:lpstr>
      <vt:lpstr>Times New Roman</vt:lpstr>
      <vt:lpstr>2_Motiv Office</vt:lpstr>
      <vt:lpstr>6_Motiv Office</vt:lpstr>
      <vt:lpstr>5_Motiv Office</vt:lpstr>
      <vt:lpstr>11_Motiv Office</vt:lpstr>
      <vt:lpstr>Prezentace aplikace PowerPoint</vt:lpstr>
      <vt:lpstr>Plán provedení očkování – zabezpečení IT podpory</vt:lpstr>
      <vt:lpstr>Registrace dat o provedených očkováních:  modul ISIN očkování</vt:lpstr>
      <vt:lpstr>Prezentace aplikace PowerPoint</vt:lpstr>
      <vt:lpstr>Portál Centrálního Rezervačního systému</vt:lpstr>
      <vt:lpstr>Průchod občana/osoby registrací a rezervací - 1</vt:lpstr>
      <vt:lpstr>Průchod občana/osoby registrací a rezervací - 2</vt:lpstr>
      <vt:lpstr>Průchod občana/osoby registrací a rezervací - 3</vt:lpstr>
      <vt:lpstr>Průchod občana/osoby registrací a rezervací - 4</vt:lpstr>
      <vt:lpstr>Průchod občana/osoby registrací a rezervací - 5</vt:lpstr>
      <vt:lpstr>Průchod občana/osoby registrací a rezervací - 7</vt:lpstr>
      <vt:lpstr>Průchod občana/osoby registrací a rezervací - 7</vt:lpstr>
      <vt:lpstr>Nastavení registračního a rezervačního systému</vt:lpstr>
      <vt:lpstr>Logistická podpora očkování</vt:lpstr>
      <vt:lpstr>Schéma IT podpory pro Očkovací místa </vt:lpstr>
      <vt:lpstr>Schéma IT podpory pro operátory linky 1221 </vt:lpstr>
      <vt:lpstr>DĚKUJI ZA POZORNOST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Polcarová Petra</dc:creator>
  <cp:lastModifiedBy>snajdarekp</cp:lastModifiedBy>
  <cp:revision>219</cp:revision>
  <dcterms:created xsi:type="dcterms:W3CDTF">2020-12-13T18:50:52Z</dcterms:created>
  <dcterms:modified xsi:type="dcterms:W3CDTF">2021-01-14T13:39:00Z</dcterms:modified>
</cp:coreProperties>
</file>