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42" r:id="rId5"/>
    <p:sldId id="65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759C-BF24-4E3F-9C01-4A8FB0FFE20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ACC21-ED7D-4951-B074-59FFFF929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718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3791067"/>
            <a:ext cx="5952661" cy="29772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435" y="2564905"/>
            <a:ext cx="10058400" cy="223393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1477" y="5085184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20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70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28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5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88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1280576" cy="1143000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17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61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5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5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3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0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0769600" cy="1143000"/>
          </a:xfrm>
          <a:prstGeom prst="rect">
            <a:avLst/>
          </a:prstGeom>
          <a:solidFill>
            <a:srgbClr val="FDBB3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568608" y="0"/>
            <a:ext cx="623392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3573016"/>
            <a:ext cx="864096" cy="6480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4437112"/>
            <a:ext cx="864096" cy="64807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5301209"/>
            <a:ext cx="864096" cy="653299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6203719"/>
            <a:ext cx="864096" cy="65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 cap="none" spc="-1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F24B9-C115-4426-BF09-7FC07A840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796" y="476672"/>
            <a:ext cx="8196044" cy="1108847"/>
          </a:xfrm>
        </p:spPr>
        <p:txBody>
          <a:bodyPr/>
          <a:lstStyle/>
          <a:p>
            <a:pPr algn="ctr"/>
            <a:r>
              <a:rPr lang="pl-PL" sz="3200" dirty="0"/>
              <a:t>Priority Ministerstva zdravotnictví pro dohodovací řízení 2025</a:t>
            </a:r>
            <a:endParaRPr lang="cs-CZ" sz="3200"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A7C414-82C2-4B11-BCDB-FA9A590E1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672" y="2492896"/>
            <a:ext cx="5544616" cy="1354832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3600" b="1" dirty="0">
                <a:solidFill>
                  <a:srgbClr val="002060"/>
                </a:solidFill>
              </a:rPr>
              <a:t>Mgr. Tomáš Troch</a:t>
            </a:r>
          </a:p>
          <a:p>
            <a:pPr algn="ctr"/>
            <a:r>
              <a:rPr lang="cs-CZ" dirty="0">
                <a:solidFill>
                  <a:srgbClr val="002060"/>
                </a:solidFill>
              </a:rPr>
              <a:t>Ředitel odboru regulace cen a úhrad, </a:t>
            </a:r>
          </a:p>
          <a:p>
            <a:pPr algn="ctr"/>
            <a:r>
              <a:rPr lang="cs-CZ" dirty="0">
                <a:solidFill>
                  <a:srgbClr val="002060"/>
                </a:solidFill>
              </a:rPr>
              <a:t>MZ ČR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FD955481-B357-A7AD-1B9D-D9B711AAF500}"/>
              </a:ext>
            </a:extLst>
          </p:cNvPr>
          <p:cNvSpPr txBox="1">
            <a:spLocks/>
          </p:cNvSpPr>
          <p:nvPr/>
        </p:nvSpPr>
        <p:spPr>
          <a:xfrm>
            <a:off x="7186586" y="5526518"/>
            <a:ext cx="2682033" cy="7880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</a:rPr>
              <a:t>Jednání analytické komise DŘ</a:t>
            </a:r>
          </a:p>
          <a:p>
            <a:r>
              <a:rPr lang="cs-CZ" sz="1400" b="1" dirty="0">
                <a:solidFill>
                  <a:srgbClr val="002060"/>
                </a:solidFill>
              </a:rPr>
              <a:t>26. března 2024</a:t>
            </a:r>
            <a:endParaRPr lang="cs-CZ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7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C43D8-9C38-1A19-C021-9935F59A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Priority v oblasti ambulantní specializované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ED60A-C45A-CB72-04DB-002749F63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160000" cy="4983162"/>
          </a:xfrm>
        </p:spPr>
        <p:txBody>
          <a:bodyPr/>
          <a:lstStyle/>
          <a:p>
            <a:r>
              <a:rPr lang="cs-CZ" dirty="0"/>
              <a:t>Hlavní priorita: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Minimální plošný růst úhrad</a:t>
            </a:r>
          </a:p>
          <a:p>
            <a:pPr lvl="1"/>
            <a:r>
              <a:rPr lang="cs-CZ" dirty="0"/>
              <a:t>Zohlednění a podpora odborností a regionů se špatnou dostupností</a:t>
            </a:r>
          </a:p>
          <a:p>
            <a:pPr lvl="1"/>
            <a:r>
              <a:rPr lang="cs-CZ" dirty="0"/>
              <a:t>Domluvit celkový objem financí (plošný růst + individuální bonifikace)</a:t>
            </a:r>
          </a:p>
          <a:p>
            <a:pPr lvl="1"/>
            <a:endParaRPr lang="cs-CZ" dirty="0"/>
          </a:p>
          <a:p>
            <a:r>
              <a:rPr lang="cs-CZ" dirty="0"/>
              <a:t>Ke zvážení:</a:t>
            </a:r>
          </a:p>
          <a:p>
            <a:pPr lvl="1"/>
            <a:r>
              <a:rPr lang="cs-CZ" dirty="0"/>
              <a:t>Redefinice úhradového limitu PURO: pro odbornosti pečující o chronické pacienty spočtení průměrné úhrady dle diagnózy a přepočet PURO dle kmene pacientů a jejich diagnóz</a:t>
            </a:r>
          </a:p>
          <a:p>
            <a:pPr lvl="1"/>
            <a:r>
              <a:rPr lang="cs-CZ" dirty="0"/>
              <a:t>=&gt; Eliminace extrémů v hodnotách PURO + benchmarking (vztaženo ke kmeni pacientů)</a:t>
            </a:r>
          </a:p>
          <a:p>
            <a:pPr lvl="1"/>
            <a:endParaRPr lang="cs-CZ" dirty="0"/>
          </a:p>
          <a:p>
            <a:r>
              <a:rPr lang="cs-CZ" dirty="0"/>
              <a:t>Vedlejší priorita:</a:t>
            </a:r>
          </a:p>
          <a:p>
            <a:pPr lvl="1"/>
            <a:r>
              <a:rPr lang="cs-CZ" dirty="0"/>
              <a:t>Podpora delších ordinačních dob, sdružených praxí, elektronického objednávání</a:t>
            </a:r>
          </a:p>
          <a:p>
            <a:pPr lvl="1"/>
            <a:r>
              <a:rPr lang="cs-CZ" dirty="0"/>
              <a:t>Stanovení HB pro CDZ</a:t>
            </a:r>
          </a:p>
        </p:txBody>
      </p:sp>
    </p:spTree>
    <p:extLst>
      <p:ext uri="{BB962C8B-B14F-4D97-AF65-F5344CB8AC3E}">
        <p14:creationId xmlns:p14="http://schemas.microsoft.com/office/powerpoint/2010/main" val="1127949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Vlastní 8">
      <a:dk1>
        <a:sysClr val="windowText" lastClr="000000"/>
      </a:dk1>
      <a:lt1>
        <a:sysClr val="window" lastClr="FFFFFF"/>
      </a:lt1>
      <a:dk2>
        <a:srgbClr val="003A63"/>
      </a:dk2>
      <a:lt2>
        <a:srgbClr val="E9E5DC"/>
      </a:lt2>
      <a:accent1>
        <a:srgbClr val="003E6C"/>
      </a:accent1>
      <a:accent2>
        <a:srgbClr val="D31145"/>
      </a:accent2>
      <a:accent3>
        <a:srgbClr val="C2CD23"/>
      </a:accent3>
      <a:accent4>
        <a:srgbClr val="000000"/>
      </a:accent4>
      <a:accent5>
        <a:srgbClr val="F4B700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950880F07BF44B2E57B4E5148ED1E" ma:contentTypeVersion="11" ma:contentTypeDescription="Vytvoří nový dokument" ma:contentTypeScope="" ma:versionID="792eab94fb6ce101e2d7c12a6a9b353a">
  <xsd:schema xmlns:xsd="http://www.w3.org/2001/XMLSchema" xmlns:xs="http://www.w3.org/2001/XMLSchema" xmlns:p="http://schemas.microsoft.com/office/2006/metadata/properties" xmlns:ns2="9e88f56c-316d-488a-9fd7-2d0a6ba3a282" xmlns:ns3="0ad023de-2be6-475c-93fc-d9ba6b650da6" targetNamespace="http://schemas.microsoft.com/office/2006/metadata/properties" ma:root="true" ma:fieldsID="538d3c6fa00491cdb99c9af275153c8b" ns2:_="" ns3:_="">
    <xsd:import namespace="9e88f56c-316d-488a-9fd7-2d0a6ba3a282"/>
    <xsd:import namespace="0ad023de-2be6-475c-93fc-d9ba6b650d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8f56c-316d-488a-9fd7-2d0a6ba3a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023de-2be6-475c-93fc-d9ba6b650da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52A92-586A-4C53-8DA6-C6444CF112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8DA1FD-9BCD-4DB6-9929-07159BF0DCBC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0ad023de-2be6-475c-93fc-d9ba6b650da6"/>
    <ds:schemaRef ds:uri="http://www.w3.org/XML/1998/namespace"/>
    <ds:schemaRef ds:uri="http://schemas.openxmlformats.org/package/2006/metadata/core-properties"/>
    <ds:schemaRef ds:uri="9e88f56c-316d-488a-9fd7-2d0a6ba3a282"/>
  </ds:schemaRefs>
</ds:datastoreItem>
</file>

<file path=customXml/itemProps3.xml><?xml version="1.0" encoding="utf-8"?>
<ds:datastoreItem xmlns:ds="http://schemas.openxmlformats.org/officeDocument/2006/customXml" ds:itemID="{5F199CBE-9A09-4DCB-8CAF-64DF883E4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8f56c-316d-488a-9fd7-2d0a6ba3a282"/>
    <ds:schemaRef ds:uri="0ad023de-2be6-475c-93fc-d9ba6b650d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120</Words>
  <Application>Microsoft Office PowerPoint</Application>
  <PresentationFormat>Širokoúhlá obrazovka</PresentationFormat>
  <Paragraphs>19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Sousedství</vt:lpstr>
      <vt:lpstr>Priority Ministerstva zdravotnictví pro dohodovací řízení 2025</vt:lpstr>
      <vt:lpstr>Priority v oblasti ambulantní specializované péče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Úhrady zdravotní péče v roce 2024</dc:title>
  <dc:creator>Normark Jakub, Ing.</dc:creator>
  <cp:lastModifiedBy>Milan Kubek | PC3 | centrala Praha</cp:lastModifiedBy>
  <cp:revision>19</cp:revision>
  <dcterms:created xsi:type="dcterms:W3CDTF">2023-10-24T12:07:39Z</dcterms:created>
  <dcterms:modified xsi:type="dcterms:W3CDTF">2024-04-11T16:09:02Z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0x01010030D950880F07BF44B2E57B4E5148ED1E</vt:lpwstr>
  </property>
</Properties>
</file>